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99" r:id="rId3"/>
    <p:sldId id="307" r:id="rId4"/>
    <p:sldId id="305" r:id="rId5"/>
    <p:sldId id="308" r:id="rId6"/>
    <p:sldId id="310" r:id="rId7"/>
    <p:sldId id="306"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37" y="2553809"/>
            <a:ext cx="6268720" cy="992279"/>
          </a:xfrm>
        </p:spPr>
        <p:txBody>
          <a:bodyPr>
            <a:noAutofit/>
          </a:bodyPr>
          <a:lstStyle/>
          <a:p>
            <a:pPr marL="0" indent="0" algn="ctr" fontAlgn="ctr"/>
            <a:r>
              <a:rPr lang="en-US" b="1" dirty="0">
                <a:solidFill>
                  <a:schemeClr val="tx2"/>
                </a:solidFill>
              </a:rPr>
              <a:t>B2B Sales Tips: </a:t>
            </a:r>
            <a:r>
              <a:rPr lang="en-US" b="1" dirty="0" smtClean="0">
                <a:solidFill>
                  <a:schemeClr val="tx2"/>
                </a:solidFill>
              </a:rPr>
              <a:t/>
            </a:r>
            <a:br>
              <a:rPr lang="en-US" b="1" dirty="0" smtClean="0">
                <a:solidFill>
                  <a:schemeClr val="tx2"/>
                </a:solidFill>
              </a:rPr>
            </a:br>
            <a:r>
              <a:rPr lang="en-US" sz="5400" b="1" dirty="0" smtClean="0">
                <a:solidFill>
                  <a:schemeClr val="tx2"/>
                </a:solidFill>
              </a:rPr>
              <a:t>Using </a:t>
            </a:r>
            <a:r>
              <a:rPr lang="en-US" sz="5400" b="1" dirty="0">
                <a:solidFill>
                  <a:schemeClr val="tx2"/>
                </a:solidFill>
              </a:rPr>
              <a:t>Mobile Technology</a:t>
            </a:r>
            <a:endParaRPr lang="en-US" sz="5400" dirty="0">
              <a:solidFill>
                <a:schemeClr val="tx2"/>
              </a:solidFill>
            </a:endParaRP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1977" r="21977"/>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225</a:t>
            </a:r>
            <a:endParaRPr lang="en-US" sz="1600" b="1" dirty="0">
              <a:solidFill>
                <a:srgbClr val="FFFF00"/>
              </a:solidFill>
            </a:endParaRPr>
          </a:p>
        </p:txBody>
      </p:sp>
      <p:sp>
        <p:nvSpPr>
          <p:cNvPr id="7" name="TextBox 6"/>
          <p:cNvSpPr txBox="1"/>
          <p:nvPr/>
        </p:nvSpPr>
        <p:spPr>
          <a:xfrm>
            <a:off x="1405439" y="5802477"/>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24543" y="-104104"/>
            <a:ext cx="10472057" cy="1036850"/>
          </a:xfrm>
        </p:spPr>
        <p:txBody>
          <a:bodyPr>
            <a:noAutofit/>
          </a:bodyPr>
          <a:lstStyle/>
          <a:p>
            <a:pPr marL="0" indent="0" fontAlgn="ctr"/>
            <a:r>
              <a:rPr lang="en-US" sz="3600" b="1" dirty="0">
                <a:solidFill>
                  <a:srgbClr val="FFFF00"/>
                </a:solidFill>
              </a:rPr>
              <a:t>B2B Sales Tips: Using Mobile Technology</a:t>
            </a:r>
            <a:endParaRPr lang="en-US" sz="3600" dirty="0">
              <a:solidFill>
                <a:srgbClr val="FFFF00"/>
              </a:solidFill>
            </a:endParaRPr>
          </a:p>
        </p:txBody>
      </p:sp>
      <p:sp>
        <p:nvSpPr>
          <p:cNvPr id="19459" name="Rectangle 3"/>
          <p:cNvSpPr>
            <a:spLocks noGrp="1" noChangeArrowheads="1"/>
          </p:cNvSpPr>
          <p:nvPr>
            <p:ph type="body" idx="1"/>
          </p:nvPr>
        </p:nvSpPr>
        <p:spPr>
          <a:xfrm>
            <a:off x="203200" y="1611086"/>
            <a:ext cx="11785600" cy="5246914"/>
          </a:xfrm>
        </p:spPr>
        <p:txBody>
          <a:bodyPr>
            <a:normAutofit fontScale="70000" lnSpcReduction="20000"/>
          </a:bodyPr>
          <a:lstStyle/>
          <a:p>
            <a:pPr marL="0" indent="0" fontAlgn="ctr">
              <a:buNone/>
            </a:pPr>
            <a:r>
              <a:rPr lang="en-US" sz="3100" b="1" dirty="0"/>
              <a:t>B2B Sales Tips: Using Mobile Technology</a:t>
            </a:r>
            <a:endParaRPr lang="en-US" sz="3100" dirty="0"/>
          </a:p>
          <a:p>
            <a:pPr fontAlgn="ctr"/>
            <a:r>
              <a:rPr lang="en-US" sz="4800" dirty="0" smtClean="0"/>
              <a:t>The </a:t>
            </a:r>
            <a:r>
              <a:rPr lang="en-US" sz="4800" dirty="0"/>
              <a:t>changes in mobile technology are important for all the departments at your company, not just marketing</a:t>
            </a:r>
            <a:r>
              <a:rPr lang="en-US" sz="4800" dirty="0" smtClean="0"/>
              <a:t>.</a:t>
            </a:r>
          </a:p>
          <a:p>
            <a:pPr fontAlgn="ctr"/>
            <a:r>
              <a:rPr lang="en-US" sz="4800" dirty="0" smtClean="0"/>
              <a:t>B2B </a:t>
            </a:r>
            <a:r>
              <a:rPr lang="en-US" sz="4800" dirty="0"/>
              <a:t>sales will change as </a:t>
            </a:r>
            <a:r>
              <a:rPr lang="en-US" sz="4800" b="1" dirty="0"/>
              <a:t>mobile technology advances and more businesses </a:t>
            </a:r>
            <a:r>
              <a:rPr lang="en-US" sz="4800" dirty="0"/>
              <a:t>see the </a:t>
            </a:r>
            <a:r>
              <a:rPr lang="en-US" sz="4800" b="1" dirty="0"/>
              <a:t>advantages</a:t>
            </a:r>
            <a:r>
              <a:rPr lang="en-US" sz="4800" dirty="0"/>
              <a:t> of using mobile devices and business apps in the sales process. </a:t>
            </a:r>
            <a:endParaRPr lang="en-US" sz="4800" dirty="0" smtClean="0"/>
          </a:p>
          <a:p>
            <a:pPr fontAlgn="ctr"/>
            <a:r>
              <a:rPr lang="en-US" sz="4800" dirty="0" smtClean="0"/>
              <a:t>Some </a:t>
            </a:r>
            <a:r>
              <a:rPr lang="en-US" sz="4800" dirty="0"/>
              <a:t>of your employees may be a little leery of the changes mobile technology can bring, but </a:t>
            </a:r>
            <a:r>
              <a:rPr lang="en-US" sz="4800" b="1" dirty="0"/>
              <a:t>there will always be a place for the human element </a:t>
            </a:r>
            <a:r>
              <a:rPr lang="en-US" sz="4800" dirty="0"/>
              <a:t>when it comes to B2B sales. </a:t>
            </a:r>
            <a:endParaRPr lang="en-US" sz="4800" dirty="0" smtClean="0"/>
          </a:p>
          <a:p>
            <a:pPr marL="0" indent="0" algn="ctr" fontAlgn="ctr">
              <a:buNone/>
            </a:pPr>
            <a:r>
              <a:rPr lang="en-US" sz="4800" b="1" dirty="0" smtClean="0"/>
              <a:t>Here </a:t>
            </a:r>
            <a:r>
              <a:rPr lang="en-US" sz="4800" b="1" dirty="0"/>
              <a:t>are some sales tips on managing mobile technology in a B2B sales setting</a:t>
            </a:r>
            <a:r>
              <a:rPr lang="en-US" sz="4800" b="1" dirty="0" smtClean="0"/>
              <a:t>.</a:t>
            </a:r>
            <a:endParaRPr lang="en-US" sz="4800" b="1" dirty="0"/>
          </a:p>
        </p:txBody>
      </p:sp>
    </p:spTree>
    <p:extLst>
      <p:ext uri="{BB962C8B-B14F-4D97-AF65-F5344CB8AC3E}">
        <p14:creationId xmlns:p14="http://schemas.microsoft.com/office/powerpoint/2010/main" val="392228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24543" y="-104104"/>
            <a:ext cx="10472057" cy="1036850"/>
          </a:xfrm>
        </p:spPr>
        <p:txBody>
          <a:bodyPr>
            <a:noAutofit/>
          </a:bodyPr>
          <a:lstStyle/>
          <a:p>
            <a:pPr marL="0" indent="0" fontAlgn="ctr"/>
            <a:r>
              <a:rPr lang="en-US" sz="3600" b="1" dirty="0">
                <a:solidFill>
                  <a:srgbClr val="FFFF00"/>
                </a:solidFill>
              </a:rPr>
              <a:t>B2B Sales Tips: Using Mobile Technology</a:t>
            </a:r>
            <a:endParaRPr lang="en-US" sz="3600" dirty="0">
              <a:solidFill>
                <a:srgbClr val="FFFF00"/>
              </a:solidFill>
            </a:endParaRPr>
          </a:p>
        </p:txBody>
      </p:sp>
      <p:sp>
        <p:nvSpPr>
          <p:cNvPr id="19459" name="Rectangle 3"/>
          <p:cNvSpPr>
            <a:spLocks noGrp="1" noChangeArrowheads="1"/>
          </p:cNvSpPr>
          <p:nvPr>
            <p:ph type="body" idx="1"/>
          </p:nvPr>
        </p:nvSpPr>
        <p:spPr>
          <a:xfrm>
            <a:off x="203200" y="1611086"/>
            <a:ext cx="11785600" cy="5246914"/>
          </a:xfrm>
        </p:spPr>
        <p:txBody>
          <a:bodyPr>
            <a:normAutofit fontScale="92500" lnSpcReduction="10000"/>
          </a:bodyPr>
          <a:lstStyle/>
          <a:p>
            <a:pPr marL="0" indent="0" fontAlgn="ctr">
              <a:buNone/>
            </a:pPr>
            <a:r>
              <a:rPr lang="en-US" sz="4800" b="1" dirty="0"/>
              <a:t>B2B Sales Tips: Using Mobile Technology</a:t>
            </a:r>
            <a:endParaRPr lang="en-US" sz="4800" dirty="0"/>
          </a:p>
          <a:p>
            <a:pPr marL="0" indent="0" fontAlgn="ctr">
              <a:buNone/>
            </a:pPr>
            <a:r>
              <a:rPr lang="en-US" sz="3200" b="1" dirty="0" smtClean="0"/>
              <a:t>1. Know </a:t>
            </a:r>
            <a:r>
              <a:rPr lang="en-US" sz="3200" b="1" dirty="0"/>
              <a:t>what you’re using.</a:t>
            </a:r>
            <a:r>
              <a:rPr lang="en-US" sz="3200" dirty="0"/>
              <a:t/>
            </a:r>
            <a:br>
              <a:rPr lang="en-US" sz="3200" dirty="0"/>
            </a:br>
            <a:r>
              <a:rPr lang="en-US" sz="3200" dirty="0"/>
              <a:t>Whether you’re using a catalog </a:t>
            </a:r>
            <a:r>
              <a:rPr lang="en-US" sz="3200" dirty="0" smtClean="0"/>
              <a:t>app </a:t>
            </a:r>
            <a:r>
              <a:rPr lang="en-US" sz="3200" dirty="0"/>
              <a:t>to sell your business to your clients or some other presentation app, make sure that you are familiar with the hardware and software before you try to use it. </a:t>
            </a:r>
            <a:endParaRPr lang="en-US" sz="3200" dirty="0" smtClean="0"/>
          </a:p>
          <a:p>
            <a:pPr marL="0" indent="0" fontAlgn="ctr">
              <a:buNone/>
            </a:pPr>
            <a:r>
              <a:rPr lang="en-US" sz="3200" b="1" dirty="0" smtClean="0"/>
              <a:t>While </a:t>
            </a:r>
            <a:r>
              <a:rPr lang="en-US" sz="3200" b="1" dirty="0"/>
              <a:t>mobile technology tends </a:t>
            </a:r>
            <a:r>
              <a:rPr lang="en-US" sz="3200" b="1" dirty="0" smtClean="0"/>
              <a:t>to be </a:t>
            </a:r>
            <a:r>
              <a:rPr lang="en-US" sz="3200" b="1" dirty="0"/>
              <a:t>very easy to use, you still want to be familiar and have your sales pitch </a:t>
            </a:r>
            <a:r>
              <a:rPr lang="en-US" sz="3200" dirty="0"/>
              <a:t>prepared as well as you did before you used an iPad for sales. </a:t>
            </a:r>
            <a:endParaRPr lang="en-US" sz="3200" dirty="0" smtClean="0"/>
          </a:p>
          <a:p>
            <a:pPr marL="0" indent="0" fontAlgn="ctr">
              <a:buNone/>
            </a:pPr>
            <a:r>
              <a:rPr lang="en-US" sz="3200" dirty="0" smtClean="0"/>
              <a:t>Run </a:t>
            </a:r>
            <a:r>
              <a:rPr lang="en-US" sz="3200" dirty="0"/>
              <a:t>through your presentation, make sure your mobile technology is in top shape, and have backups available in case something goes wrong</a:t>
            </a:r>
            <a:r>
              <a:rPr lang="en-US" sz="3200" dirty="0" smtClean="0"/>
              <a:t>.</a:t>
            </a:r>
            <a:endParaRPr lang="en-US" sz="3200" dirty="0"/>
          </a:p>
        </p:txBody>
      </p:sp>
    </p:spTree>
    <p:extLst>
      <p:ext uri="{BB962C8B-B14F-4D97-AF65-F5344CB8AC3E}">
        <p14:creationId xmlns:p14="http://schemas.microsoft.com/office/powerpoint/2010/main" val="162251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8343" y="-38788"/>
            <a:ext cx="10548257" cy="1036850"/>
          </a:xfrm>
        </p:spPr>
        <p:txBody>
          <a:bodyPr>
            <a:noAutofit/>
          </a:bodyPr>
          <a:lstStyle/>
          <a:p>
            <a:r>
              <a:rPr lang="en-US" sz="4000" b="1" dirty="0">
                <a:solidFill>
                  <a:srgbClr val="FFFF00"/>
                </a:solidFill>
              </a:rPr>
              <a:t>B2B Sales Tips: Using Mobile Technology</a:t>
            </a:r>
          </a:p>
        </p:txBody>
      </p:sp>
      <p:sp>
        <p:nvSpPr>
          <p:cNvPr id="19459" name="Rectangle 3"/>
          <p:cNvSpPr>
            <a:spLocks noGrp="1" noChangeArrowheads="1"/>
          </p:cNvSpPr>
          <p:nvPr>
            <p:ph type="body" idx="1"/>
          </p:nvPr>
        </p:nvSpPr>
        <p:spPr>
          <a:xfrm>
            <a:off x="203200" y="1611086"/>
            <a:ext cx="11785600" cy="5246914"/>
          </a:xfrm>
        </p:spPr>
        <p:txBody>
          <a:bodyPr>
            <a:normAutofit fontScale="62500" lnSpcReduction="20000"/>
          </a:bodyPr>
          <a:lstStyle/>
          <a:p>
            <a:pPr marL="0" indent="0" fontAlgn="ctr">
              <a:buNone/>
            </a:pPr>
            <a:r>
              <a:rPr lang="en-US" sz="2600" b="1" dirty="0"/>
              <a:t>B2B Sales Tips: Using Mobile Technology</a:t>
            </a:r>
            <a:endParaRPr lang="en-US" sz="2600" dirty="0"/>
          </a:p>
          <a:p>
            <a:pPr marL="0" indent="0" fontAlgn="ctr">
              <a:buNone/>
            </a:pPr>
            <a:r>
              <a:rPr lang="en-US" sz="4800" b="1" dirty="0" smtClean="0"/>
              <a:t>2</a:t>
            </a:r>
            <a:r>
              <a:rPr lang="en-US" sz="4800" b="1" dirty="0"/>
              <a:t>.</a:t>
            </a:r>
            <a:r>
              <a:rPr lang="en-US" sz="4800" b="1" dirty="0" smtClean="0"/>
              <a:t> </a:t>
            </a:r>
            <a:r>
              <a:rPr lang="en-US" sz="4800" b="1" dirty="0"/>
              <a:t>Take advantage of business apps.</a:t>
            </a:r>
            <a:r>
              <a:rPr lang="en-US" sz="4800" dirty="0"/>
              <a:t/>
            </a:r>
            <a:br>
              <a:rPr lang="en-US" sz="4800" dirty="0"/>
            </a:br>
            <a:r>
              <a:rPr lang="en-US" sz="4800" dirty="0"/>
              <a:t>If you’re using a catalog app for sales presentations, you’re familiar with what an iPad can do. But remember that administrative tasks are easy to take care of with the best iPad business apps that are available. </a:t>
            </a:r>
            <a:endParaRPr lang="en-US" sz="4800" dirty="0" smtClean="0"/>
          </a:p>
          <a:p>
            <a:pPr marL="0" indent="0" fontAlgn="ctr">
              <a:buNone/>
            </a:pPr>
            <a:r>
              <a:rPr lang="en-US" sz="4800" b="1" dirty="0" smtClean="0"/>
              <a:t>After </a:t>
            </a:r>
            <a:r>
              <a:rPr lang="en-US" sz="4800" b="1" dirty="0"/>
              <a:t>making a presentation</a:t>
            </a:r>
            <a:r>
              <a:rPr lang="en-US" sz="4800" dirty="0"/>
              <a:t>, don’t put the tablet computer down and start working with pen and paper. </a:t>
            </a:r>
            <a:endParaRPr lang="en-US" sz="4800" dirty="0" smtClean="0"/>
          </a:p>
          <a:p>
            <a:pPr marL="0" indent="0" fontAlgn="ctr">
              <a:buNone/>
            </a:pPr>
            <a:r>
              <a:rPr lang="en-US" sz="4800" dirty="0" smtClean="0"/>
              <a:t>There </a:t>
            </a:r>
            <a:r>
              <a:rPr lang="en-US" sz="4800" dirty="0"/>
              <a:t>are </a:t>
            </a:r>
            <a:r>
              <a:rPr lang="en-US" sz="4800" b="1" dirty="0"/>
              <a:t>apps that generate contracts and invoices</a:t>
            </a:r>
            <a:r>
              <a:rPr lang="en-US" sz="4800" dirty="0"/>
              <a:t>, or that can easily share the documents you generate back in the home office. </a:t>
            </a:r>
            <a:endParaRPr lang="en-US" sz="4800" dirty="0" smtClean="0"/>
          </a:p>
          <a:p>
            <a:pPr marL="0" indent="0" fontAlgn="ctr">
              <a:buNone/>
            </a:pPr>
            <a:r>
              <a:rPr lang="en-US" sz="4800" b="1" dirty="0" smtClean="0"/>
              <a:t>Track </a:t>
            </a:r>
            <a:r>
              <a:rPr lang="en-US" sz="4800" b="1" dirty="0"/>
              <a:t>your time and expenses </a:t>
            </a:r>
            <a:r>
              <a:rPr lang="en-US" sz="4800" dirty="0"/>
              <a:t>with other iPad business apps as well</a:t>
            </a:r>
            <a:r>
              <a:rPr lang="en-US" sz="4800" dirty="0" smtClean="0"/>
              <a:t>.</a:t>
            </a:r>
            <a:endParaRPr lang="en-US" sz="4800" dirty="0"/>
          </a:p>
        </p:txBody>
      </p:sp>
    </p:spTree>
    <p:extLst>
      <p:ext uri="{BB962C8B-B14F-4D97-AF65-F5344CB8AC3E}">
        <p14:creationId xmlns:p14="http://schemas.microsoft.com/office/powerpoint/2010/main" val="175324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8343" y="-38788"/>
            <a:ext cx="10548257" cy="1036850"/>
          </a:xfrm>
        </p:spPr>
        <p:txBody>
          <a:bodyPr>
            <a:noAutofit/>
          </a:bodyPr>
          <a:lstStyle/>
          <a:p>
            <a:r>
              <a:rPr lang="en-US" sz="4000" b="1" dirty="0">
                <a:solidFill>
                  <a:srgbClr val="FFFF00"/>
                </a:solidFill>
              </a:rPr>
              <a:t>B2B Sales Tips: Using Mobile Technology</a:t>
            </a:r>
          </a:p>
        </p:txBody>
      </p:sp>
      <p:sp>
        <p:nvSpPr>
          <p:cNvPr id="19459" name="Rectangle 3"/>
          <p:cNvSpPr>
            <a:spLocks noGrp="1" noChangeArrowheads="1"/>
          </p:cNvSpPr>
          <p:nvPr>
            <p:ph type="body" idx="1"/>
          </p:nvPr>
        </p:nvSpPr>
        <p:spPr>
          <a:xfrm>
            <a:off x="203200" y="1611086"/>
            <a:ext cx="11785600" cy="5246914"/>
          </a:xfrm>
        </p:spPr>
        <p:txBody>
          <a:bodyPr>
            <a:normAutofit fontScale="62500" lnSpcReduction="20000"/>
          </a:bodyPr>
          <a:lstStyle/>
          <a:p>
            <a:pPr marL="0" indent="0" fontAlgn="ctr">
              <a:buNone/>
            </a:pPr>
            <a:r>
              <a:rPr lang="en-US" sz="3400" b="1" dirty="0"/>
              <a:t>B2B Sales Tips: Using Mobile Technology</a:t>
            </a:r>
            <a:endParaRPr lang="en-US" sz="3400" dirty="0"/>
          </a:p>
          <a:p>
            <a:pPr marL="0" indent="0" fontAlgn="ctr">
              <a:buNone/>
            </a:pPr>
            <a:r>
              <a:rPr lang="en-US" sz="4800" b="1" dirty="0" smtClean="0"/>
              <a:t>3</a:t>
            </a:r>
            <a:r>
              <a:rPr lang="en-US" sz="4800" b="1" dirty="0"/>
              <a:t>. Use the iPad as a sales tool.</a:t>
            </a:r>
            <a:r>
              <a:rPr lang="en-US" sz="4800" dirty="0"/>
              <a:t/>
            </a:r>
            <a:br>
              <a:rPr lang="en-US" sz="4800" dirty="0"/>
            </a:br>
            <a:r>
              <a:rPr lang="en-US" sz="4800" dirty="0"/>
              <a:t>In a B2B sales environment, your image as a sales person counts for a lot. </a:t>
            </a:r>
            <a:endParaRPr lang="en-US" sz="4800" dirty="0" smtClean="0"/>
          </a:p>
          <a:p>
            <a:pPr marL="0" indent="0" fontAlgn="ctr">
              <a:buNone/>
            </a:pPr>
            <a:r>
              <a:rPr lang="en-US" sz="4800" b="1" i="1" dirty="0" smtClean="0"/>
              <a:t>Did </a:t>
            </a:r>
            <a:r>
              <a:rPr lang="en-US" sz="4800" b="1" i="1" dirty="0"/>
              <a:t>you know that companies that use iPads for sales tools are often seen as more dynamic, progressive and responsive than other companies? </a:t>
            </a:r>
            <a:endParaRPr lang="en-US" sz="4800" b="1" i="1" dirty="0" smtClean="0"/>
          </a:p>
          <a:p>
            <a:pPr marL="0" indent="0" fontAlgn="ctr">
              <a:buNone/>
            </a:pPr>
            <a:r>
              <a:rPr lang="en-US" sz="4800" dirty="0" smtClean="0"/>
              <a:t>People </a:t>
            </a:r>
            <a:r>
              <a:rPr lang="en-US" sz="4800" dirty="0"/>
              <a:t>are still interested in tablet computers, and when you go to a B2B sales meeting and make a presentation on the iPad, </a:t>
            </a:r>
            <a:r>
              <a:rPr lang="en-US" sz="4800" b="1" dirty="0"/>
              <a:t>people will notice. </a:t>
            </a:r>
            <a:r>
              <a:rPr lang="en-US" sz="4800" dirty="0"/>
              <a:t>Don’t be embarrassed or feel like it’s a gimmick. </a:t>
            </a:r>
            <a:endParaRPr lang="en-US" sz="4800" dirty="0" smtClean="0"/>
          </a:p>
          <a:p>
            <a:pPr marL="0" indent="0" fontAlgn="ctr">
              <a:buNone/>
            </a:pPr>
            <a:r>
              <a:rPr lang="en-US" sz="4800" b="1" dirty="0" smtClean="0"/>
              <a:t>The </a:t>
            </a:r>
            <a:r>
              <a:rPr lang="en-US" sz="4800" b="1" dirty="0"/>
              <a:t>iPad is a legitimate sales tool that people will want to look at and use </a:t>
            </a:r>
            <a:r>
              <a:rPr lang="en-US" sz="4800" dirty="0"/>
              <a:t>— and learn about your company as they do it</a:t>
            </a:r>
            <a:r>
              <a:rPr lang="en-US" sz="4800" dirty="0" smtClean="0"/>
              <a:t>.</a:t>
            </a:r>
            <a:endParaRPr lang="en-US" sz="4800" dirty="0"/>
          </a:p>
        </p:txBody>
      </p:sp>
    </p:spTree>
    <p:extLst>
      <p:ext uri="{BB962C8B-B14F-4D97-AF65-F5344CB8AC3E}">
        <p14:creationId xmlns:p14="http://schemas.microsoft.com/office/powerpoint/2010/main" val="209592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8343" y="-38788"/>
            <a:ext cx="10548257" cy="1036850"/>
          </a:xfrm>
        </p:spPr>
        <p:txBody>
          <a:bodyPr>
            <a:noAutofit/>
          </a:bodyPr>
          <a:lstStyle/>
          <a:p>
            <a:r>
              <a:rPr lang="en-US" sz="4000" b="1" dirty="0">
                <a:solidFill>
                  <a:srgbClr val="FFFF00"/>
                </a:solidFill>
              </a:rPr>
              <a:t>B2B Sales Tips: Using Mobile Technology</a:t>
            </a:r>
          </a:p>
        </p:txBody>
      </p:sp>
      <p:sp>
        <p:nvSpPr>
          <p:cNvPr id="19459" name="Rectangle 3"/>
          <p:cNvSpPr>
            <a:spLocks noGrp="1" noChangeArrowheads="1"/>
          </p:cNvSpPr>
          <p:nvPr>
            <p:ph type="body" idx="1"/>
          </p:nvPr>
        </p:nvSpPr>
        <p:spPr>
          <a:xfrm>
            <a:off x="203200" y="1611086"/>
            <a:ext cx="11785600" cy="5246914"/>
          </a:xfrm>
        </p:spPr>
        <p:txBody>
          <a:bodyPr>
            <a:normAutofit fontScale="92500" lnSpcReduction="20000"/>
          </a:bodyPr>
          <a:lstStyle/>
          <a:p>
            <a:pPr marL="0" indent="0" fontAlgn="ctr">
              <a:buNone/>
            </a:pPr>
            <a:r>
              <a:rPr lang="en-US" sz="2200" b="1" dirty="0"/>
              <a:t>B2B Sales Tips: Using Mobile Technology</a:t>
            </a:r>
            <a:endParaRPr lang="en-US" sz="2200" dirty="0"/>
          </a:p>
          <a:p>
            <a:pPr marL="0" indent="0" fontAlgn="ctr">
              <a:buNone/>
            </a:pPr>
            <a:r>
              <a:rPr lang="en-US" sz="3500" b="1" dirty="0" smtClean="0"/>
              <a:t>4</a:t>
            </a:r>
            <a:r>
              <a:rPr lang="en-US" sz="3500" b="1" dirty="0"/>
              <a:t>. Stay human.</a:t>
            </a:r>
            <a:r>
              <a:rPr lang="en-US" sz="3500" dirty="0"/>
              <a:t/>
            </a:r>
            <a:br>
              <a:rPr lang="en-US" sz="3500" dirty="0"/>
            </a:br>
            <a:r>
              <a:rPr lang="en-US" sz="3500" dirty="0"/>
              <a:t>Yes, all this shiny and fun mobile technology is dazzling. But when it comes down to it, </a:t>
            </a:r>
            <a:r>
              <a:rPr lang="en-US" sz="3500" b="1" dirty="0"/>
              <a:t>sales are still made with a handshake, and the human connection </a:t>
            </a:r>
            <a:r>
              <a:rPr lang="en-US" sz="3500" dirty="0"/>
              <a:t>is what you will be building on in your B2B sales meetings. </a:t>
            </a:r>
            <a:endParaRPr lang="en-US" sz="3500" dirty="0" smtClean="0"/>
          </a:p>
          <a:p>
            <a:pPr marL="0" indent="0" fontAlgn="ctr">
              <a:buNone/>
            </a:pPr>
            <a:r>
              <a:rPr lang="en-US" sz="3500" dirty="0"/>
              <a:t> </a:t>
            </a:r>
            <a:r>
              <a:rPr lang="en-US" sz="3500" dirty="0" smtClean="0"/>
              <a:t>  	Remember </a:t>
            </a:r>
            <a:r>
              <a:rPr lang="en-US" sz="3500" dirty="0"/>
              <a:t>that the iPad is </a:t>
            </a:r>
            <a:r>
              <a:rPr lang="en-US" sz="3500" b="1" dirty="0"/>
              <a:t>simply a tool, not a replacement </a:t>
            </a:r>
            <a:r>
              <a:rPr lang="en-US" sz="3500" dirty="0"/>
              <a:t>for </a:t>
            </a:r>
            <a:r>
              <a:rPr lang="en-US" sz="3500" dirty="0" smtClean="0"/>
              <a:t>forging </a:t>
            </a:r>
            <a:r>
              <a:rPr lang="en-US" sz="3500" dirty="0"/>
              <a:t>relationships and solving problems. </a:t>
            </a:r>
            <a:endParaRPr lang="en-US" sz="3500" dirty="0" smtClean="0"/>
          </a:p>
          <a:p>
            <a:pPr marL="0" indent="0" fontAlgn="ctr">
              <a:buNone/>
            </a:pPr>
            <a:r>
              <a:rPr lang="en-US" sz="3500" dirty="0"/>
              <a:t>	</a:t>
            </a:r>
            <a:r>
              <a:rPr lang="en-US" sz="3500" dirty="0" smtClean="0"/>
              <a:t>Using </a:t>
            </a:r>
            <a:r>
              <a:rPr lang="en-US" sz="3500" dirty="0"/>
              <a:t>the iPad as a B2B </a:t>
            </a:r>
            <a:r>
              <a:rPr lang="en-US" sz="3500" b="1" dirty="0"/>
              <a:t>sales tool can make good sales people great,</a:t>
            </a:r>
            <a:r>
              <a:rPr lang="en-US" sz="3500" dirty="0"/>
              <a:t> but it would be </a:t>
            </a:r>
            <a:r>
              <a:rPr lang="en-US" sz="3500" b="1" dirty="0"/>
              <a:t>difficult to replace salespeople themselves.</a:t>
            </a:r>
          </a:p>
          <a:p>
            <a:pPr>
              <a:lnSpc>
                <a:spcPct val="80000"/>
              </a:lnSpc>
              <a:buFontTx/>
              <a:buNone/>
            </a:pPr>
            <a:r>
              <a:rPr lang="en-US" sz="1800" b="1" dirty="0"/>
              <a:t>	</a:t>
            </a:r>
            <a:endParaRPr lang="en-US" sz="2800" dirty="0"/>
          </a:p>
        </p:txBody>
      </p:sp>
    </p:spTree>
    <p:extLst>
      <p:ext uri="{BB962C8B-B14F-4D97-AF65-F5344CB8AC3E}">
        <p14:creationId xmlns:p14="http://schemas.microsoft.com/office/powerpoint/2010/main" val="141344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8343" y="-38788"/>
            <a:ext cx="10548257" cy="1036850"/>
          </a:xfrm>
        </p:spPr>
        <p:txBody>
          <a:bodyPr>
            <a:noAutofit/>
          </a:bodyPr>
          <a:lstStyle/>
          <a:p>
            <a:r>
              <a:rPr lang="en-US" sz="4000" b="1" dirty="0">
                <a:solidFill>
                  <a:srgbClr val="FFFF00"/>
                </a:solidFill>
              </a:rPr>
              <a:t>B2B Sales Tips: Using Mobile Technology</a:t>
            </a:r>
          </a:p>
        </p:txBody>
      </p:sp>
      <p:sp>
        <p:nvSpPr>
          <p:cNvPr id="19459" name="Rectangle 3"/>
          <p:cNvSpPr>
            <a:spLocks noGrp="1" noChangeArrowheads="1"/>
          </p:cNvSpPr>
          <p:nvPr>
            <p:ph type="body" idx="1"/>
          </p:nvPr>
        </p:nvSpPr>
        <p:spPr>
          <a:xfrm>
            <a:off x="203200" y="1611086"/>
            <a:ext cx="11785600" cy="5246914"/>
          </a:xfrm>
        </p:spPr>
        <p:txBody>
          <a:bodyPr>
            <a:normAutofit/>
          </a:bodyPr>
          <a:lstStyle/>
          <a:p>
            <a:pPr marL="0" indent="0" fontAlgn="ctr">
              <a:buNone/>
            </a:pPr>
            <a:r>
              <a:rPr lang="en-US" sz="2000" b="1" dirty="0"/>
              <a:t>B2B Sales Tips: Using Mobile Technology</a:t>
            </a:r>
            <a:endParaRPr lang="en-US" sz="2000" dirty="0"/>
          </a:p>
          <a:p>
            <a:pPr fontAlgn="ctr"/>
            <a:r>
              <a:rPr lang="en-US" sz="3200" dirty="0" smtClean="0"/>
              <a:t>Using </a:t>
            </a:r>
            <a:r>
              <a:rPr lang="en-US" sz="3200" dirty="0"/>
              <a:t>the </a:t>
            </a:r>
            <a:r>
              <a:rPr lang="en-US" sz="3200" b="1" dirty="0"/>
              <a:t>iPad or </a:t>
            </a:r>
            <a:r>
              <a:rPr lang="en-US" sz="3200" b="1" u="sng" dirty="0"/>
              <a:t>other tablet computer </a:t>
            </a:r>
            <a:r>
              <a:rPr lang="en-US" sz="3200" dirty="0"/>
              <a:t>in sales presentations is a great way to make your B2B sales meetings more engaging. </a:t>
            </a:r>
            <a:endParaRPr lang="en-US" sz="3200" dirty="0" smtClean="0"/>
          </a:p>
          <a:p>
            <a:pPr fontAlgn="ctr"/>
            <a:endParaRPr lang="en-US" sz="3200" b="1" dirty="0"/>
          </a:p>
          <a:p>
            <a:pPr marL="0" indent="0" algn="ctr" fontAlgn="ctr">
              <a:buNone/>
            </a:pPr>
            <a:r>
              <a:rPr lang="en-US" sz="4000" b="1" dirty="0" smtClean="0"/>
              <a:t>How </a:t>
            </a:r>
            <a:r>
              <a:rPr lang="en-US" sz="4000" b="1" dirty="0"/>
              <a:t>does your company use iPads in B2B sales?</a:t>
            </a:r>
            <a:endParaRPr lang="en-US" sz="4000" dirty="0"/>
          </a:p>
          <a:p>
            <a:pPr>
              <a:lnSpc>
                <a:spcPct val="80000"/>
              </a:lnSpc>
              <a:buFontTx/>
              <a:buNone/>
            </a:pPr>
            <a:r>
              <a:rPr lang="en-US" sz="1800" b="1" dirty="0"/>
              <a:t>	</a:t>
            </a:r>
            <a:endParaRPr lang="en-US" sz="2800" dirty="0"/>
          </a:p>
        </p:txBody>
      </p:sp>
    </p:spTree>
    <p:extLst>
      <p:ext uri="{BB962C8B-B14F-4D97-AF65-F5344CB8AC3E}">
        <p14:creationId xmlns:p14="http://schemas.microsoft.com/office/powerpoint/2010/main" val="410019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114986"/>
            <a:ext cx="10580913" cy="1036850"/>
          </a:xfrm>
        </p:spPr>
        <p:txBody>
          <a:bodyPr>
            <a:noAutofit/>
          </a:bodyPr>
          <a:lstStyle/>
          <a:p>
            <a:r>
              <a:rPr lang="en-US" sz="4000" b="1" smtClean="0">
                <a:solidFill>
                  <a:srgbClr val="FFFF00"/>
                </a:solidFill>
              </a:rPr>
              <a:t>B2B Sales Tips: Using Mobile Technology</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371509" y="1613698"/>
            <a:ext cx="7733406" cy="4430439"/>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10913" y="567480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TotalTime>
  <Words>403</Words>
  <Application>Microsoft Office PowerPoint</Application>
  <PresentationFormat>Custom</PresentationFormat>
  <Paragraphs>47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B2B Sales Tips:  Using Mobile Technology</vt:lpstr>
      <vt:lpstr>B2B Sales Tips: Using Mobile Technology</vt:lpstr>
      <vt:lpstr>B2B Sales Tips: Using Mobile Technology</vt:lpstr>
      <vt:lpstr>B2B Sales Tips: Using Mobile Technology</vt:lpstr>
      <vt:lpstr>B2B Sales Tips: Using Mobile Technology</vt:lpstr>
      <vt:lpstr>B2B Sales Tips: Using Mobile Technology</vt:lpstr>
      <vt:lpstr>B2B Sales Tips: Using Mobile Technology</vt:lpstr>
      <vt:lpstr>B2B Sales Tips: Using Mobile Technology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39</cp:revision>
  <dcterms:created xsi:type="dcterms:W3CDTF">2012-08-30T21:52:00Z</dcterms:created>
  <dcterms:modified xsi:type="dcterms:W3CDTF">2016-08-01T16:00:40Z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