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99" r:id="rId3"/>
    <p:sldId id="258" r:id="rId4"/>
    <p:sldId id="298" r:id="rId5"/>
    <p:sldId id="300" r:id="rId6"/>
    <p:sldId id="301" r:id="rId7"/>
    <p:sldId id="302" r:id="rId8"/>
    <p:sldId id="303" r:id="rId9"/>
    <p:sldId id="304" r:id="rId10"/>
    <p:sldId id="305" r:id="rId11"/>
    <p:sldId id="29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652" y="2598413"/>
            <a:ext cx="6268720" cy="992279"/>
          </a:xfrm>
        </p:spPr>
        <p:txBody>
          <a:bodyPr>
            <a:noAutofit/>
          </a:bodyPr>
          <a:lstStyle/>
          <a:p>
            <a:pPr algn="ctr"/>
            <a:r>
              <a:rPr lang="en-US" sz="6000" b="1" dirty="0"/>
              <a:t>Build Your Social Media Schedule </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545" r="23545"/>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210</a:t>
            </a:r>
            <a:endParaRPr lang="en-US" sz="1600" b="1" dirty="0">
              <a:solidFill>
                <a:srgbClr val="FFFF00"/>
              </a:solidFill>
            </a:endParaRPr>
          </a:p>
        </p:txBody>
      </p:sp>
      <p:sp>
        <p:nvSpPr>
          <p:cNvPr id="7" name="TextBox 6"/>
          <p:cNvSpPr txBox="1"/>
          <p:nvPr/>
        </p:nvSpPr>
        <p:spPr>
          <a:xfrm>
            <a:off x="1405439" y="5846020"/>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Autofit/>
          </a:bodyPr>
          <a:lstStyle/>
          <a:p>
            <a:r>
              <a:rPr lang="en-US" sz="4800" b="1" dirty="0">
                <a:solidFill>
                  <a:srgbClr val="FFFF00"/>
                </a:solidFill>
              </a:rPr>
              <a:t>Build Your Social Media Schedule </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sz="3200" dirty="0"/>
              <a:t>1. </a:t>
            </a:r>
            <a:r>
              <a:rPr lang="en-US" sz="3200" b="1" dirty="0"/>
              <a:t>If your website stinks</a:t>
            </a:r>
            <a:r>
              <a:rPr lang="en-US" sz="3200" dirty="0"/>
              <a:t>, Social Media really isn't going to be all that effective.. until you fix your website!</a:t>
            </a:r>
          </a:p>
          <a:p>
            <a:pPr marL="0" indent="0">
              <a:buNone/>
            </a:pPr>
            <a:r>
              <a:rPr lang="en-US" sz="3200" dirty="0"/>
              <a:t> 2. Social Media </a:t>
            </a:r>
            <a:r>
              <a:rPr lang="en-US" sz="3200" b="1" dirty="0"/>
              <a:t>won't be the cure for your own lack of desire </a:t>
            </a:r>
            <a:r>
              <a:rPr lang="en-US" sz="3200" dirty="0"/>
              <a:t>to market your business!</a:t>
            </a:r>
          </a:p>
          <a:p>
            <a:pPr marL="0" indent="0">
              <a:buNone/>
            </a:pPr>
            <a:r>
              <a:rPr lang="en-US" sz="3200" dirty="0"/>
              <a:t>3. If you're not willing to partner with your Social Media Manager for </a:t>
            </a:r>
            <a:r>
              <a:rPr lang="en-US" sz="3200" b="1" dirty="0"/>
              <a:t>Success, then your efforts will only be mediocre!</a:t>
            </a:r>
          </a:p>
          <a:p>
            <a:pPr marL="0" indent="0">
              <a:buNone/>
            </a:pPr>
            <a:r>
              <a:rPr lang="en-US" sz="3200" dirty="0"/>
              <a:t>4. Facebook isn't One-Stop Shopping--</a:t>
            </a:r>
            <a:r>
              <a:rPr lang="en-US" sz="3200" b="1" dirty="0"/>
              <a:t>You need a presence on other Social Media profiles, also!</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76172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rmAutofit/>
          </a:bodyPr>
          <a:lstStyle/>
          <a:p>
            <a:r>
              <a:rPr lang="en-US" sz="4800" b="1" dirty="0">
                <a:solidFill>
                  <a:srgbClr val="FFFF00"/>
                </a:solidFill>
              </a:rPr>
              <a:t>Build Your Social Media Schedule </a:t>
            </a:r>
            <a:endParaRPr lang="en-US" sz="48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7249" y="1654629"/>
            <a:ext cx="7702904" cy="4389508"/>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579535" y="5730819"/>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Autofit/>
          </a:bodyPr>
          <a:lstStyle/>
          <a:p>
            <a:r>
              <a:rPr lang="en-US" sz="4800" b="1" dirty="0">
                <a:solidFill>
                  <a:srgbClr val="FFFF00"/>
                </a:solidFill>
              </a:rPr>
              <a:t>Build Your Social Media Schedule </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sz="2800" dirty="0"/>
              <a:t>Slowly but surely, people we are meeting with are starting to understand how important is </a:t>
            </a:r>
            <a:r>
              <a:rPr lang="en-US" sz="2800" dirty="0" err="1"/>
              <a:t>is</a:t>
            </a:r>
            <a:r>
              <a:rPr lang="en-US" sz="2800" dirty="0"/>
              <a:t> for them to get involved with social media marketing. </a:t>
            </a:r>
            <a:endParaRPr lang="en-US" sz="2800" dirty="0" smtClean="0"/>
          </a:p>
          <a:p>
            <a:pPr marL="0" indent="0">
              <a:buNone/>
            </a:pPr>
            <a:r>
              <a:rPr lang="en-US" sz="2800" dirty="0" smtClean="0"/>
              <a:t>Those </a:t>
            </a:r>
            <a:r>
              <a:rPr lang="en-US" sz="2800" dirty="0"/>
              <a:t>who are onboard often tell me they are overwhelmed and need help, and they know we are here to help. </a:t>
            </a:r>
            <a:endParaRPr lang="en-US" sz="2800" dirty="0" smtClean="0"/>
          </a:p>
          <a:p>
            <a:pPr marL="0" indent="0">
              <a:buNone/>
            </a:pPr>
            <a:r>
              <a:rPr lang="en-US" sz="2800" dirty="0" smtClean="0"/>
              <a:t>But</a:t>
            </a:r>
            <a:r>
              <a:rPr lang="en-US" sz="2800" dirty="0"/>
              <a:t>, if you’re one of those who want to manage your online presence all by yourself, and you’re feeling overwhelmed, </a:t>
            </a:r>
            <a:r>
              <a:rPr lang="en-US" sz="2800" b="1" dirty="0"/>
              <a:t>maybe we can help you </a:t>
            </a:r>
            <a:r>
              <a:rPr lang="en-US" sz="2800" b="1" dirty="0" smtClean="0"/>
              <a:t>organize </a:t>
            </a:r>
            <a:r>
              <a:rPr lang="en-US" sz="2800" b="1" dirty="0"/>
              <a:t>your social media efforts and bring some balance back into your life.</a:t>
            </a:r>
          </a:p>
          <a:p>
            <a:pPr marL="0" indent="0">
              <a:buNone/>
            </a:pP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12016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Autofit/>
          </a:bodyPr>
          <a:lstStyle/>
          <a:p>
            <a:r>
              <a:rPr lang="en-US" sz="4800" b="1" dirty="0">
                <a:solidFill>
                  <a:srgbClr val="FFFF00"/>
                </a:solidFill>
              </a:rPr>
              <a:t>Build Your Social Media Schedule </a:t>
            </a:r>
          </a:p>
        </p:txBody>
      </p:sp>
      <p:sp>
        <p:nvSpPr>
          <p:cNvPr id="3" name="Content Placeholder 2"/>
          <p:cNvSpPr>
            <a:spLocks noGrp="1"/>
          </p:cNvSpPr>
          <p:nvPr>
            <p:ph idx="1"/>
          </p:nvPr>
        </p:nvSpPr>
        <p:spPr>
          <a:xfrm>
            <a:off x="410482" y="1545771"/>
            <a:ext cx="11480800" cy="5312229"/>
          </a:xfrm>
        </p:spPr>
        <p:txBody>
          <a:bodyPr>
            <a:normAutofit fontScale="92500" lnSpcReduction="10000"/>
          </a:bodyPr>
          <a:lstStyle/>
          <a:p>
            <a:r>
              <a:rPr lang="en-US" b="1" dirty="0"/>
              <a:t>Start with the – “Why?”</a:t>
            </a:r>
            <a:endParaRPr lang="en-US" dirty="0"/>
          </a:p>
          <a:p>
            <a:r>
              <a:rPr lang="en-US" dirty="0"/>
              <a:t>Many people get into social media for the wrong reason and participate in the networks they joined way too much or way too little. Now’s a great time to really give some thought to why you are involved in the social networks you are involved in. Having clarity in the “Why?” is the first step in getting yourself organized and on track. Here’s a few ideas to help you answer the question.</a:t>
            </a:r>
          </a:p>
          <a:p>
            <a:pPr lvl="0"/>
            <a:r>
              <a:rPr lang="en-US" dirty="0"/>
              <a:t>Are you involved with social media to boost your ego? Do you collect followers, connections, and Likes solely so you can tell your friends about the numbers you’ve amassed? </a:t>
            </a:r>
          </a:p>
          <a:p>
            <a:pPr lvl="0"/>
            <a:r>
              <a:rPr lang="en-US" dirty="0"/>
              <a:t>Do you really want to engage with the people you’ve connected with, or do you just want to promote yourself or your product all the time? </a:t>
            </a:r>
          </a:p>
          <a:p>
            <a:pPr lvl="0"/>
            <a:r>
              <a:rPr lang="en-US" dirty="0"/>
              <a:t>Did you join a particular social network just because “Everyone I know is on …?” </a:t>
            </a:r>
          </a:p>
          <a:p>
            <a:pPr lvl="0"/>
            <a:r>
              <a:rPr lang="en-US" dirty="0"/>
              <a:t>Are you prepared to put in the time necessary to accomplish your social media marketing goals consistently throughout 2012? </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Autofit/>
          </a:bodyPr>
          <a:lstStyle/>
          <a:p>
            <a:r>
              <a:rPr lang="en-US" sz="4800" b="1" dirty="0">
                <a:solidFill>
                  <a:srgbClr val="FFFF00"/>
                </a:solidFill>
              </a:rPr>
              <a:t>Build Your Social Media Schedule </a:t>
            </a:r>
          </a:p>
        </p:txBody>
      </p:sp>
      <p:sp>
        <p:nvSpPr>
          <p:cNvPr id="3" name="Content Placeholder 2"/>
          <p:cNvSpPr>
            <a:spLocks noGrp="1"/>
          </p:cNvSpPr>
          <p:nvPr>
            <p:ph idx="1"/>
          </p:nvPr>
        </p:nvSpPr>
        <p:spPr>
          <a:xfrm>
            <a:off x="410482" y="1545771"/>
            <a:ext cx="11480800" cy="5312229"/>
          </a:xfrm>
        </p:spPr>
        <p:txBody>
          <a:bodyPr>
            <a:normAutofit lnSpcReduction="10000"/>
          </a:bodyPr>
          <a:lstStyle/>
          <a:p>
            <a:r>
              <a:rPr lang="en-US" b="1" dirty="0"/>
              <a:t>The answers to these questions are important and will help you form your social media marketing </a:t>
            </a:r>
            <a:r>
              <a:rPr lang="en-US" b="1" dirty="0" smtClean="0"/>
              <a:t>strategy</a:t>
            </a:r>
            <a:r>
              <a:rPr lang="en-US" dirty="0" smtClean="0"/>
              <a:t>. </a:t>
            </a:r>
          </a:p>
          <a:p>
            <a:r>
              <a:rPr lang="en-US" b="1" dirty="0" smtClean="0"/>
              <a:t>Know </a:t>
            </a:r>
            <a:r>
              <a:rPr lang="en-US" b="1" dirty="0"/>
              <a:t>this: </a:t>
            </a:r>
            <a:r>
              <a:rPr lang="en-US" dirty="0"/>
              <a:t>businesses and business people, wanting to succeed in the world as it is today, must </a:t>
            </a:r>
            <a:r>
              <a:rPr lang="en-US" b="1" dirty="0"/>
              <a:t>WANT</a:t>
            </a:r>
            <a:r>
              <a:rPr lang="en-US" dirty="0"/>
              <a:t> to connect. You must </a:t>
            </a:r>
            <a:r>
              <a:rPr lang="en-US" b="1" dirty="0"/>
              <a:t>WANT </a:t>
            </a:r>
            <a:r>
              <a:rPr lang="en-US" dirty="0"/>
              <a:t>to connect with you current clients/customers, prospects and referral sources if you want to be a successful social marketer. These are the people who will help your business grow. </a:t>
            </a:r>
            <a:r>
              <a:rPr lang="en-US" dirty="0" smtClean="0"/>
              <a:t> Now</a:t>
            </a:r>
            <a:r>
              <a:rPr lang="en-US" dirty="0"/>
              <a:t>, when I say </a:t>
            </a:r>
            <a:r>
              <a:rPr lang="en-US" b="1" dirty="0"/>
              <a:t>“connect,” </a:t>
            </a:r>
            <a:r>
              <a:rPr lang="en-US" dirty="0"/>
              <a:t>I mean really engaging in conversations with people instead of pummeling them with promotions for your product or service. </a:t>
            </a:r>
            <a:r>
              <a:rPr lang="en-US" dirty="0" smtClean="0"/>
              <a:t> I </a:t>
            </a:r>
            <a:r>
              <a:rPr lang="en-US" dirty="0"/>
              <a:t>mean adding value to people’s lives on a regular basis with your posts</a:t>
            </a:r>
            <a:r>
              <a:rPr lang="en-US" dirty="0" smtClean="0"/>
              <a:t>.  </a:t>
            </a:r>
            <a:r>
              <a:rPr lang="en-US" dirty="0"/>
              <a:t>I mean working hard to build lasting online relationships with your connections so they trust and respect you.</a:t>
            </a:r>
          </a:p>
          <a:p>
            <a:r>
              <a:rPr lang="en-US" b="1" dirty="0"/>
              <a:t>If you don’t consistently provide your connections with valuable content you and your business will be forgotten</a:t>
            </a:r>
            <a:r>
              <a:rPr lang="en-US" dirty="0"/>
              <a:t>. </a:t>
            </a:r>
            <a:r>
              <a:rPr lang="en-US" dirty="0" smtClean="0"/>
              <a:t> If </a:t>
            </a:r>
            <a:r>
              <a:rPr lang="en-US" dirty="0"/>
              <a:t>you over do it and post too much people will get irritated and stop following you. </a:t>
            </a:r>
            <a:r>
              <a:rPr lang="en-US" dirty="0" smtClean="0"/>
              <a:t>  The </a:t>
            </a:r>
            <a:r>
              <a:rPr lang="en-US" dirty="0"/>
              <a:t>key to a successful social media strategy is the same key to a happy and healthy life: Balance.</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74385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Autofit/>
          </a:bodyPr>
          <a:lstStyle/>
          <a:p>
            <a:r>
              <a:rPr lang="en-US" sz="4800" b="1" dirty="0">
                <a:solidFill>
                  <a:srgbClr val="FFFF00"/>
                </a:solidFill>
              </a:rPr>
              <a:t>Build Your Social Media Schedule </a:t>
            </a:r>
          </a:p>
        </p:txBody>
      </p:sp>
      <p:sp>
        <p:nvSpPr>
          <p:cNvPr id="3" name="Content Placeholder 2"/>
          <p:cNvSpPr>
            <a:spLocks noGrp="1"/>
          </p:cNvSpPr>
          <p:nvPr>
            <p:ph idx="1"/>
          </p:nvPr>
        </p:nvSpPr>
        <p:spPr>
          <a:xfrm>
            <a:off x="410482" y="1545771"/>
            <a:ext cx="11480800" cy="5312229"/>
          </a:xfrm>
        </p:spPr>
        <p:txBody>
          <a:bodyPr>
            <a:normAutofit/>
          </a:bodyPr>
          <a:lstStyle/>
          <a:p>
            <a:r>
              <a:rPr lang="en-US" dirty="0"/>
              <a:t>Whether you are a small business or a Fortune 500 Company </a:t>
            </a:r>
            <a:r>
              <a:rPr lang="en-US" b="1" dirty="0"/>
              <a:t>your commitment to social networking should be consistent, compelling and engaging</a:t>
            </a:r>
            <a:r>
              <a:rPr lang="en-US" dirty="0"/>
              <a:t>. The social community is a fickle one. They will follow someone who is consistent, compelling and engaging, but once you slip up, they’re gone, never to return.</a:t>
            </a:r>
          </a:p>
          <a:p>
            <a:r>
              <a:rPr lang="en-US" dirty="0"/>
              <a:t>Developing a social networking schedule you can handle, must also keep you accountable. Again, the goal is consistency. Build your schedule and stick with it for an entire month. At the end of the month, stop and evaluate your efforts to determine if you are still on goal. Do you need to tweak the schedule? Do you need to get involved in more social networks or less?</a:t>
            </a:r>
          </a:p>
          <a:p>
            <a:r>
              <a:rPr lang="en-US" b="1" dirty="0"/>
              <a:t>Here’s a sample social media marketing schedule </a:t>
            </a:r>
            <a:r>
              <a:rPr lang="en-US" dirty="0"/>
              <a:t>I provide only to stimulate discussion. Use this schedule to generate ideas that will help you create your own schedule to meet your needs and the needs of your social communities, accomplish your goals, and fit your particular business and work style.</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698494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Autofit/>
          </a:bodyPr>
          <a:lstStyle/>
          <a:p>
            <a:r>
              <a:rPr lang="en-US" sz="4800" b="1" dirty="0">
                <a:solidFill>
                  <a:srgbClr val="FFFF00"/>
                </a:solidFill>
              </a:rPr>
              <a:t>Build Your Social Media Schedule </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sz="3200" b="1" dirty="0"/>
              <a:t>Two times a day</a:t>
            </a:r>
            <a:endParaRPr lang="en-US" sz="3200" dirty="0"/>
          </a:p>
          <a:p>
            <a:pPr lvl="0"/>
            <a:r>
              <a:rPr lang="en-US" b="1" dirty="0"/>
              <a:t>Check your Twitter feed. </a:t>
            </a:r>
            <a:r>
              <a:rPr lang="en-US" dirty="0"/>
              <a:t>Reply when required and check the keywords you are listening for. Join a conversation or two. </a:t>
            </a:r>
          </a:p>
          <a:p>
            <a:pPr lvl="0"/>
            <a:r>
              <a:rPr lang="en-US" b="1" dirty="0"/>
              <a:t>Check your LinkedIn profile </a:t>
            </a:r>
            <a:r>
              <a:rPr lang="en-US" dirty="0"/>
              <a:t>and visit some of the Groups you are in. Engage with your LinkedIn network in some way twice a day, every day. </a:t>
            </a:r>
          </a:p>
          <a:p>
            <a:pPr lvl="0"/>
            <a:r>
              <a:rPr lang="en-US" b="1" dirty="0"/>
              <a:t>Check your Facebook Page </a:t>
            </a:r>
            <a:r>
              <a:rPr lang="en-US" dirty="0"/>
              <a:t>and post something of value or respond to comments. </a:t>
            </a:r>
          </a:p>
          <a:p>
            <a:pPr lvl="0"/>
            <a:r>
              <a:rPr lang="en-US" b="1" dirty="0"/>
              <a:t>Check your Google Alerts </a:t>
            </a:r>
            <a:r>
              <a:rPr lang="en-US" dirty="0"/>
              <a:t>for information on your competitors and mentions of your own brand. </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87614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Autofit/>
          </a:bodyPr>
          <a:lstStyle/>
          <a:p>
            <a:r>
              <a:rPr lang="en-US" sz="4800" b="1" dirty="0">
                <a:solidFill>
                  <a:srgbClr val="FFFF00"/>
                </a:solidFill>
              </a:rPr>
              <a:t>Build Your Social Media Schedule </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sz="3200" b="1" dirty="0"/>
              <a:t>Once A Week</a:t>
            </a:r>
            <a:endParaRPr lang="en-US" sz="3200" dirty="0"/>
          </a:p>
          <a:p>
            <a:pPr lvl="0"/>
            <a:r>
              <a:rPr lang="en-US" b="1" dirty="0"/>
              <a:t>Work on Twitter and Facebook Lists </a:t>
            </a:r>
            <a:r>
              <a:rPr lang="en-US" dirty="0"/>
              <a:t>to be better organized and so you are able to send targeted marketing messages when appropriate. </a:t>
            </a:r>
          </a:p>
          <a:p>
            <a:pPr lvl="0"/>
            <a:r>
              <a:rPr lang="en-US" b="1" dirty="0"/>
              <a:t>Really spend some time in LinkedIn Answers and discussions in the Groups</a:t>
            </a:r>
            <a:r>
              <a:rPr lang="en-US" dirty="0"/>
              <a:t> you belong to. </a:t>
            </a:r>
          </a:p>
          <a:p>
            <a:pPr lvl="0"/>
            <a:r>
              <a:rPr lang="en-US" b="1" dirty="0"/>
              <a:t>Schedule tweets and status updates for the next week </a:t>
            </a:r>
            <a:r>
              <a:rPr lang="en-US" dirty="0"/>
              <a:t>so you are consistently providing your connections with valuable information. </a:t>
            </a:r>
          </a:p>
          <a:p>
            <a:pPr lvl="0"/>
            <a:r>
              <a:rPr lang="en-US" b="1" dirty="0"/>
              <a:t>Spend some time building relationships </a:t>
            </a:r>
            <a:r>
              <a:rPr lang="en-US" dirty="0"/>
              <a:t>with other influencers. </a:t>
            </a:r>
          </a:p>
          <a:p>
            <a:pPr lvl="0"/>
            <a:r>
              <a:rPr lang="en-US" b="1" dirty="0"/>
              <a:t>Keep up to date on new products and social tools </a:t>
            </a:r>
            <a:r>
              <a:rPr lang="en-US" dirty="0"/>
              <a:t>that will increase your efficiency and reach. </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75292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Autofit/>
          </a:bodyPr>
          <a:lstStyle/>
          <a:p>
            <a:r>
              <a:rPr lang="en-US" sz="4800" b="1" dirty="0">
                <a:solidFill>
                  <a:srgbClr val="FFFF00"/>
                </a:solidFill>
              </a:rPr>
              <a:t>Build Your Social Media Schedule </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sz="2800" b="1" dirty="0"/>
              <a:t>During the Week</a:t>
            </a:r>
          </a:p>
          <a:p>
            <a:r>
              <a:rPr lang="en-US" b="1" dirty="0"/>
              <a:t>Monday</a:t>
            </a:r>
            <a:endParaRPr lang="en-US" dirty="0"/>
          </a:p>
          <a:p>
            <a:r>
              <a:rPr lang="en-US" b="1" dirty="0"/>
              <a:t>Schedule tweets and status updates </a:t>
            </a:r>
            <a:r>
              <a:rPr lang="en-US" dirty="0"/>
              <a:t>to provide meaningful content in addition to the content you scheduled in your once a week session. This information may be more timely and less generic that the other things you scheduled.</a:t>
            </a:r>
          </a:p>
          <a:p>
            <a:r>
              <a:rPr lang="en-US" b="1" dirty="0"/>
              <a:t>Mondays and Wednesdays</a:t>
            </a:r>
            <a:endParaRPr lang="en-US" dirty="0"/>
          </a:p>
          <a:p>
            <a:r>
              <a:rPr lang="en-US" dirty="0"/>
              <a:t>Get involved in an </a:t>
            </a:r>
            <a:r>
              <a:rPr lang="en-US" b="1" dirty="0"/>
              <a:t>industry specific conversation</a:t>
            </a:r>
            <a:r>
              <a:rPr lang="en-US" dirty="0"/>
              <a:t> on Twitter.</a:t>
            </a:r>
          </a:p>
          <a:p>
            <a:r>
              <a:rPr lang="en-US" b="1" dirty="0"/>
              <a:t>Tuesdays</a:t>
            </a:r>
            <a:endParaRPr lang="en-US" dirty="0"/>
          </a:p>
          <a:p>
            <a:r>
              <a:rPr lang="en-US" dirty="0"/>
              <a:t>Respond to blog comments on your blog and leave a comment or two on another blog. </a:t>
            </a:r>
            <a:r>
              <a:rPr lang="en-US" b="1" dirty="0"/>
              <a:t>Remember what I said about building trust and credibility!</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413163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27898"/>
            <a:ext cx="10472057" cy="1036850"/>
          </a:xfrm>
        </p:spPr>
        <p:txBody>
          <a:bodyPr>
            <a:noAutofit/>
          </a:bodyPr>
          <a:lstStyle/>
          <a:p>
            <a:r>
              <a:rPr lang="en-US" sz="4800" b="1" dirty="0">
                <a:solidFill>
                  <a:srgbClr val="FFFF00"/>
                </a:solidFill>
              </a:rPr>
              <a:t>Build Your Social Media Schedule </a:t>
            </a:r>
          </a:p>
        </p:txBody>
      </p:sp>
      <p:sp>
        <p:nvSpPr>
          <p:cNvPr id="3" name="Content Placeholder 2"/>
          <p:cNvSpPr>
            <a:spLocks noGrp="1"/>
          </p:cNvSpPr>
          <p:nvPr>
            <p:ph idx="1"/>
          </p:nvPr>
        </p:nvSpPr>
        <p:spPr>
          <a:xfrm>
            <a:off x="410482" y="1545771"/>
            <a:ext cx="11480800" cy="5312229"/>
          </a:xfrm>
        </p:spPr>
        <p:txBody>
          <a:bodyPr>
            <a:normAutofit/>
          </a:bodyPr>
          <a:lstStyle/>
          <a:p>
            <a:r>
              <a:rPr lang="en-US" b="1" dirty="0"/>
              <a:t>Fridays</a:t>
            </a:r>
            <a:endParaRPr lang="en-US" dirty="0"/>
          </a:p>
          <a:p>
            <a:r>
              <a:rPr lang="en-US" dirty="0"/>
              <a:t>Check on the things you’ve been </a:t>
            </a:r>
            <a:r>
              <a:rPr lang="en-US" b="1" dirty="0" smtClean="0"/>
              <a:t>Listening</a:t>
            </a:r>
            <a:r>
              <a:rPr lang="en-US" dirty="0" smtClean="0"/>
              <a:t> </a:t>
            </a:r>
            <a:r>
              <a:rPr lang="en-US" dirty="0"/>
              <a:t>to. This would also be a good day to take a look at your analytics and analyze your website and blog traffic for the week.</a:t>
            </a:r>
          </a:p>
          <a:p>
            <a:r>
              <a:rPr lang="en-US" dirty="0"/>
              <a:t>Okay, your schedule is likely to be very different from this one. Consider your time commitments. </a:t>
            </a:r>
            <a:endParaRPr lang="en-US" dirty="0" smtClean="0"/>
          </a:p>
          <a:p>
            <a:r>
              <a:rPr lang="en-US" dirty="0" smtClean="0"/>
              <a:t>Be </a:t>
            </a:r>
            <a:r>
              <a:rPr lang="en-US" dirty="0"/>
              <a:t>sure you are leaving time for yourself to do something like exercise or read. Make the schedule something you will really do every week. </a:t>
            </a:r>
            <a:endParaRPr lang="en-US" dirty="0" smtClean="0"/>
          </a:p>
          <a:p>
            <a:r>
              <a:rPr lang="en-US" dirty="0" smtClean="0"/>
              <a:t>Tweak </a:t>
            </a:r>
            <a:r>
              <a:rPr lang="en-US" dirty="0"/>
              <a:t>the schedule along the way but remember that consistency is key.</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36874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TotalTime>
  <Words>1319</Words>
  <Application>Microsoft Office PowerPoint</Application>
  <PresentationFormat>Custom</PresentationFormat>
  <Paragraphs>63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Sales Direction 16X9</vt:lpstr>
      <vt:lpstr>Build Your Social Media Schedule </vt:lpstr>
      <vt:lpstr>Build Your Social Media Schedule </vt:lpstr>
      <vt:lpstr>Build Your Social Media Schedule </vt:lpstr>
      <vt:lpstr>Build Your Social Media Schedule </vt:lpstr>
      <vt:lpstr>Build Your Social Media Schedule </vt:lpstr>
      <vt:lpstr>Build Your Social Media Schedule </vt:lpstr>
      <vt:lpstr>Build Your Social Media Schedule </vt:lpstr>
      <vt:lpstr>Build Your Social Media Schedule </vt:lpstr>
      <vt:lpstr>Build Your Social Media Schedule </vt:lpstr>
      <vt:lpstr>Build Your Social Media Schedule </vt:lpstr>
      <vt:lpstr>Build Your Social Media Schedule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34</cp:revision>
  <dcterms:created xsi:type="dcterms:W3CDTF">2012-08-30T21:52:00Z</dcterms:created>
  <dcterms:modified xsi:type="dcterms:W3CDTF">2016-08-01T15:27:37Z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