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93" r:id="rId4"/>
    <p:sldId id="294" r:id="rId5"/>
    <p:sldId id="296" r:id="rId6"/>
    <p:sldId id="297" r:id="rId7"/>
    <p:sldId id="298" r:id="rId8"/>
    <p:sldId id="299" r:id="rId9"/>
    <p:sldId id="300"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047" y="1873584"/>
            <a:ext cx="6268720" cy="992279"/>
          </a:xfrm>
        </p:spPr>
        <p:txBody>
          <a:bodyPr>
            <a:noAutofit/>
          </a:bodyPr>
          <a:lstStyle/>
          <a:p>
            <a:pPr algn="ctr"/>
            <a:r>
              <a:rPr lang="en-US" sz="6000" b="1" dirty="0"/>
              <a:t>Preparing Your Sales Pitch </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596" r="23596"/>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191</a:t>
            </a:r>
            <a:endParaRPr lang="en-US" sz="1600" b="1" dirty="0">
              <a:solidFill>
                <a:srgbClr val="FFFF00"/>
              </a:solidFill>
            </a:endParaRPr>
          </a:p>
        </p:txBody>
      </p:sp>
      <p:sp>
        <p:nvSpPr>
          <p:cNvPr id="7" name="TextBox 6"/>
          <p:cNvSpPr txBox="1"/>
          <p:nvPr/>
        </p:nvSpPr>
        <p:spPr>
          <a:xfrm>
            <a:off x="1405439" y="5748048"/>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Preparing Your Sales Pitch </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86943" y="1567540"/>
            <a:ext cx="7719417" cy="4430490"/>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4877660"/>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579535" y="5523991"/>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Preparing Your Sales Pitch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dirty="0"/>
              <a:t>At some point in the sales process we need to make our pitch. This is an area where most salespeople could do a lot better. Most people in sales present a standard pitch that all their customers get to hear. This doesn’t work! People are different and buy for different reasons. </a:t>
            </a:r>
            <a:endParaRPr lang="en-US" dirty="0" smtClean="0"/>
          </a:p>
          <a:p>
            <a:pPr marL="0" indent="0">
              <a:buNone/>
            </a:pPr>
            <a:r>
              <a:rPr lang="en-US" dirty="0" smtClean="0"/>
              <a:t>When </a:t>
            </a:r>
            <a:r>
              <a:rPr lang="en-US" dirty="0"/>
              <a:t>people buy things buyers have what we call buying criteria. These are the overriding reasons for buying that are most important to them. </a:t>
            </a:r>
            <a:endParaRPr lang="en-US" dirty="0" smtClean="0"/>
          </a:p>
          <a:p>
            <a:pPr marL="0" indent="0">
              <a:buNone/>
            </a:pPr>
            <a:r>
              <a:rPr lang="en-US" dirty="0" smtClean="0"/>
              <a:t>Different people buy for different reasons. Having trained many salespeople I have learned that their customers buy for different reasons and these can be summarized as image, performance, finance and RESULTS. </a:t>
            </a:r>
          </a:p>
          <a:p>
            <a:pPr marL="0" indent="0">
              <a:buNone/>
            </a:pPr>
            <a:r>
              <a:rPr lang="en-US" dirty="0" smtClean="0"/>
              <a:t>Image</a:t>
            </a:r>
            <a:r>
              <a:rPr lang="en-US" dirty="0"/>
              <a:t>, or ego is a big motivator for some people. They love the look </a:t>
            </a:r>
            <a:r>
              <a:rPr lang="en-US" dirty="0" smtClean="0"/>
              <a:t>so </a:t>
            </a:r>
            <a:r>
              <a:rPr lang="en-US" dirty="0"/>
              <a:t>much about their status. Other people are interested in performance issues.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Preparing Your Sales Pitch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t>So, before you prepare a sales pitch, you need to understand what is going to motivate your customer to buy from you. </a:t>
            </a:r>
            <a:endParaRPr lang="en-US" dirty="0" smtClean="0"/>
          </a:p>
          <a:p>
            <a:pPr marL="0" indent="0">
              <a:buNone/>
            </a:pPr>
            <a:r>
              <a:rPr lang="en-US" dirty="0" smtClean="0"/>
              <a:t>What </a:t>
            </a:r>
            <a:r>
              <a:rPr lang="en-US" dirty="0"/>
              <a:t>is important to them? </a:t>
            </a:r>
            <a:endParaRPr lang="en-US" dirty="0" smtClean="0"/>
          </a:p>
          <a:p>
            <a:pPr marL="0" indent="0">
              <a:buNone/>
            </a:pPr>
            <a:r>
              <a:rPr lang="en-US" dirty="0" smtClean="0"/>
              <a:t>What </a:t>
            </a:r>
            <a:r>
              <a:rPr lang="en-US" dirty="0"/>
              <a:t>are their priorities and needs? </a:t>
            </a:r>
            <a:endParaRPr lang="en-US" dirty="0" smtClean="0"/>
          </a:p>
          <a:p>
            <a:pPr marL="0" indent="0">
              <a:buNone/>
            </a:pPr>
            <a:r>
              <a:rPr lang="en-US" dirty="0" smtClean="0"/>
              <a:t>On </a:t>
            </a:r>
            <a:r>
              <a:rPr lang="en-US" dirty="0"/>
              <a:t>my training courses I stress the importance of asking questions in a controlled and structured way. </a:t>
            </a:r>
            <a:endParaRPr lang="en-US" dirty="0" smtClean="0"/>
          </a:p>
          <a:p>
            <a:pPr marL="0" indent="0">
              <a:buNone/>
            </a:pPr>
            <a:r>
              <a:rPr lang="en-US" dirty="0" smtClean="0"/>
              <a:t>Many </a:t>
            </a:r>
            <a:r>
              <a:rPr lang="en-US" dirty="0"/>
              <a:t>salespeople lack the self-discipline to plan and prepare their questioning strategy. </a:t>
            </a:r>
            <a:endParaRPr lang="en-US" dirty="0" smtClean="0"/>
          </a:p>
          <a:p>
            <a:pPr marL="0" indent="0">
              <a:buNone/>
            </a:pPr>
            <a:r>
              <a:rPr lang="en-US" dirty="0" smtClean="0"/>
              <a:t>Their </a:t>
            </a:r>
            <a:r>
              <a:rPr lang="en-US" dirty="0"/>
              <a:t>lack of professionalism excludes them from the top 5% of salespeople who make all the money.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Preparing Your Sales Pitch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Here are the areas we need to probe into if we are going to successfully identify facts, opinions, needs and feelings that will enable us to put together a sales pitch that is truly persuasive: </a:t>
            </a:r>
            <a:endParaRPr lang="en-US" b="1" dirty="0" smtClean="0"/>
          </a:p>
          <a:p>
            <a:pPr marL="0" indent="0">
              <a:buNone/>
            </a:pPr>
            <a:r>
              <a:rPr lang="en-US" dirty="0" smtClean="0"/>
              <a:t>• </a:t>
            </a:r>
            <a:r>
              <a:rPr lang="en-US" b="1" dirty="0"/>
              <a:t>The contact. </a:t>
            </a:r>
            <a:r>
              <a:rPr lang="en-US" dirty="0"/>
              <a:t>The person we are meeting with. We need to find out about them and what motivates them </a:t>
            </a:r>
            <a:endParaRPr lang="en-US" dirty="0" smtClean="0"/>
          </a:p>
          <a:p>
            <a:pPr marL="0" indent="0">
              <a:buNone/>
            </a:pPr>
            <a:r>
              <a:rPr lang="en-US" dirty="0" smtClean="0"/>
              <a:t>• </a:t>
            </a:r>
            <a:r>
              <a:rPr lang="en-US" b="1" dirty="0"/>
              <a:t>The </a:t>
            </a:r>
            <a:r>
              <a:rPr lang="en-US" b="1" dirty="0" smtClean="0"/>
              <a:t>organization. </a:t>
            </a:r>
            <a:r>
              <a:rPr lang="en-US" dirty="0"/>
              <a:t>This is the company they work for. What is happening in their business? How might changes in their business provide us with selling opportunities? </a:t>
            </a:r>
            <a:endParaRPr lang="en-US" dirty="0" smtClean="0"/>
          </a:p>
          <a:p>
            <a:pPr marL="0" indent="0">
              <a:buNone/>
            </a:pPr>
            <a:r>
              <a:rPr lang="en-US" dirty="0" smtClean="0"/>
              <a:t>• </a:t>
            </a:r>
            <a:r>
              <a:rPr lang="en-US" b="1" dirty="0"/>
              <a:t>The decision making process. </a:t>
            </a:r>
            <a:r>
              <a:rPr lang="en-US" dirty="0"/>
              <a:t>How do they make decisions, who gets involved and what are the relevant timescales? </a:t>
            </a:r>
            <a:endParaRPr lang="en-US" dirty="0" smtClean="0"/>
          </a:p>
          <a:p>
            <a:pPr marL="0" indent="0">
              <a:buNone/>
            </a:pPr>
            <a:r>
              <a:rPr lang="en-US" dirty="0" smtClean="0"/>
              <a:t>• </a:t>
            </a:r>
            <a:r>
              <a:rPr lang="en-US" b="1" dirty="0"/>
              <a:t>Current suppliers. </a:t>
            </a:r>
            <a:r>
              <a:rPr lang="en-US" dirty="0"/>
              <a:t>Who are they buying from at the moment and how well is the competition performing?</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Preparing Your Sales Pitch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Competition.</a:t>
            </a:r>
            <a:r>
              <a:rPr lang="en-US" dirty="0"/>
              <a:t> </a:t>
            </a:r>
            <a:endParaRPr lang="en-US" dirty="0" smtClean="0"/>
          </a:p>
          <a:p>
            <a:pPr marL="0" indent="0">
              <a:buNone/>
            </a:pPr>
            <a:r>
              <a:rPr lang="en-US" dirty="0" smtClean="0"/>
              <a:t>Are </a:t>
            </a:r>
            <a:r>
              <a:rPr lang="en-US" dirty="0"/>
              <a:t>we in a bidding situation with other companies to compete against? </a:t>
            </a:r>
            <a:endParaRPr lang="en-US" dirty="0" smtClean="0"/>
          </a:p>
          <a:p>
            <a:pPr marL="0" indent="0">
              <a:buNone/>
            </a:pPr>
            <a:r>
              <a:rPr lang="en-US" dirty="0" smtClean="0"/>
              <a:t>• </a:t>
            </a:r>
            <a:r>
              <a:rPr lang="en-US" b="1" dirty="0"/>
              <a:t>Finance. </a:t>
            </a:r>
            <a:r>
              <a:rPr lang="en-US" dirty="0"/>
              <a:t>What budgets have they prepared? </a:t>
            </a:r>
            <a:r>
              <a:rPr lang="en-US" dirty="0" smtClean="0"/>
              <a:t>  What </a:t>
            </a:r>
            <a:r>
              <a:rPr lang="en-US" dirty="0"/>
              <a:t>is their perception of price? </a:t>
            </a:r>
            <a:endParaRPr lang="en-US" dirty="0" smtClean="0"/>
          </a:p>
          <a:p>
            <a:pPr marL="0" indent="0">
              <a:buNone/>
            </a:pPr>
            <a:r>
              <a:rPr lang="en-US" b="1" dirty="0" smtClean="0"/>
              <a:t>• </a:t>
            </a:r>
            <a:r>
              <a:rPr lang="en-US" b="1" dirty="0"/>
              <a:t>Problems. </a:t>
            </a:r>
            <a:r>
              <a:rPr lang="en-US" dirty="0"/>
              <a:t>What are the current issues that we need to help them solve? All selling is problem solving. </a:t>
            </a:r>
            <a:r>
              <a:rPr lang="en-US" dirty="0" smtClean="0"/>
              <a:t>  What </a:t>
            </a:r>
            <a:r>
              <a:rPr lang="en-US" dirty="0"/>
              <a:t>are their problems? </a:t>
            </a:r>
            <a:endParaRPr lang="en-US" dirty="0" smtClean="0"/>
          </a:p>
          <a:p>
            <a:pPr marL="0" indent="0">
              <a:buNone/>
            </a:pPr>
            <a:r>
              <a:rPr lang="en-US" b="1" dirty="0" smtClean="0"/>
              <a:t>• </a:t>
            </a:r>
            <a:r>
              <a:rPr lang="en-US" b="1" dirty="0"/>
              <a:t>Needs. </a:t>
            </a:r>
            <a:r>
              <a:rPr lang="en-US" dirty="0"/>
              <a:t>What are their buying criteria? </a:t>
            </a:r>
            <a:r>
              <a:rPr lang="en-US" dirty="0" smtClean="0"/>
              <a:t>  What </a:t>
            </a:r>
            <a:r>
              <a:rPr lang="en-US" dirty="0"/>
              <a:t>do we need to provide to make us their choice of supplier?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Preparing Your Sales Pitch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a:t>Once you have all this information you are ready to begin preparing your pitch. </a:t>
            </a:r>
            <a:r>
              <a:rPr lang="en-US" sz="3200" b="1" dirty="0"/>
              <a:t>Here are some more ideas: </a:t>
            </a:r>
            <a:endParaRPr lang="en-US" sz="3200" b="1" dirty="0" smtClean="0"/>
          </a:p>
          <a:p>
            <a:pPr marL="457200" indent="-457200">
              <a:buAutoNum type="arabicPeriod"/>
            </a:pPr>
            <a:r>
              <a:rPr lang="en-US" b="1" dirty="0" smtClean="0"/>
              <a:t>Identify </a:t>
            </a:r>
            <a:r>
              <a:rPr lang="en-US" b="1" dirty="0"/>
              <a:t>which services or products </a:t>
            </a:r>
            <a:r>
              <a:rPr lang="en-US" dirty="0"/>
              <a:t>the customer is interested in </a:t>
            </a:r>
            <a:endParaRPr lang="en-US" dirty="0" smtClean="0"/>
          </a:p>
          <a:p>
            <a:pPr marL="457200" indent="-457200">
              <a:buAutoNum type="arabicPeriod"/>
            </a:pPr>
            <a:r>
              <a:rPr lang="en-US" b="1" dirty="0" smtClean="0"/>
              <a:t>Establish </a:t>
            </a:r>
            <a:r>
              <a:rPr lang="en-US" b="1" dirty="0"/>
              <a:t>your objectives. </a:t>
            </a:r>
            <a:r>
              <a:rPr lang="en-US" dirty="0"/>
              <a:t>Set yourself more than one objective so you have a fall back position if you fail to make the sale </a:t>
            </a:r>
            <a:endParaRPr lang="en-US" dirty="0" smtClean="0"/>
          </a:p>
          <a:p>
            <a:pPr marL="457200" indent="-457200">
              <a:buAutoNum type="arabicPeriod"/>
            </a:pPr>
            <a:r>
              <a:rPr lang="en-US" b="1" dirty="0" smtClean="0"/>
              <a:t>Clarify </a:t>
            </a:r>
            <a:r>
              <a:rPr lang="en-US" b="1" dirty="0"/>
              <a:t>what style and length of presentation the customer wants</a:t>
            </a:r>
            <a:r>
              <a:rPr lang="en-US" dirty="0"/>
              <a:t>: for example, a full blown PowerPoint presentation, a product demonstration or a short briefing followed by a discussion </a:t>
            </a:r>
            <a:endParaRPr lang="en-US" dirty="0" smtClean="0"/>
          </a:p>
          <a:p>
            <a:pPr marL="457200" indent="-457200">
              <a:buAutoNum type="arabicPeriod"/>
            </a:pPr>
            <a:r>
              <a:rPr lang="en-US" dirty="0" smtClean="0"/>
              <a:t>Establish </a:t>
            </a:r>
            <a:r>
              <a:rPr lang="en-US" dirty="0"/>
              <a:t>the key message you want the customer to take away from your presentation - the main benefit, or set of benefits that make your offering attractive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Preparing Your Sales Pitch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5. Establish a few key points that support this message</a:t>
            </a:r>
            <a:r>
              <a:rPr lang="en-US" dirty="0"/>
              <a:t>; relate your points to the customer's needs and interests. </a:t>
            </a:r>
            <a:r>
              <a:rPr lang="en-US" dirty="0" err="1"/>
              <a:t>Don‟t</a:t>
            </a:r>
            <a:r>
              <a:rPr lang="en-US" dirty="0"/>
              <a:t> over argue your case. The more arguments, the less persuasive your case </a:t>
            </a:r>
            <a:endParaRPr lang="en-US" dirty="0" smtClean="0"/>
          </a:p>
          <a:p>
            <a:pPr marL="0" indent="0">
              <a:buNone/>
            </a:pPr>
            <a:r>
              <a:rPr lang="en-US" b="1" dirty="0" smtClean="0"/>
              <a:t>6</a:t>
            </a:r>
            <a:r>
              <a:rPr lang="en-US" b="1" dirty="0"/>
              <a:t>. Prepare a logical argument for buying your product or service based on your knowledge of the customer</a:t>
            </a:r>
            <a:r>
              <a:rPr lang="en-US" dirty="0"/>
              <a:t>. However, also be aware that there will be emotional issues that have a major influence on the decision to buy </a:t>
            </a:r>
            <a:endParaRPr lang="en-US" dirty="0" smtClean="0"/>
          </a:p>
          <a:p>
            <a:pPr marL="0" indent="0">
              <a:buNone/>
            </a:pPr>
            <a:r>
              <a:rPr lang="en-US" b="1" dirty="0" smtClean="0"/>
              <a:t>7</a:t>
            </a:r>
            <a:r>
              <a:rPr lang="en-US" b="1" dirty="0"/>
              <a:t>. Anticipate any objections or questions </a:t>
            </a:r>
            <a:r>
              <a:rPr lang="en-US" dirty="0"/>
              <a:t>the customer might raise </a:t>
            </a:r>
            <a:endParaRPr lang="en-US" dirty="0" smtClean="0"/>
          </a:p>
          <a:p>
            <a:pPr marL="0" indent="0">
              <a:buNone/>
            </a:pPr>
            <a:r>
              <a:rPr lang="en-US" b="1" dirty="0" smtClean="0"/>
              <a:t>8</a:t>
            </a:r>
            <a:r>
              <a:rPr lang="en-US" b="1" dirty="0"/>
              <a:t>. Prepare a beginning, a middle and an end </a:t>
            </a:r>
            <a:r>
              <a:rPr lang="en-US" dirty="0"/>
              <a:t>for your presentation. Tell them what you’re going to tell them, tell them and tell them what you told them.</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8640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Preparing Your Sales Pitch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9. Collate any facts and evidence </a:t>
            </a:r>
            <a:r>
              <a:rPr lang="en-US" dirty="0"/>
              <a:t>to support your argument: for example, product samples, brochures or customer testimonials. Make sure your samples work. </a:t>
            </a:r>
            <a:endParaRPr lang="en-US" dirty="0" smtClean="0"/>
          </a:p>
          <a:p>
            <a:pPr marL="0" indent="0">
              <a:buNone/>
            </a:pPr>
            <a:r>
              <a:rPr lang="en-US" b="1" dirty="0" smtClean="0"/>
              <a:t>10</a:t>
            </a:r>
            <a:r>
              <a:rPr lang="en-US" b="1" dirty="0"/>
              <a:t>. Rehearse your pitch</a:t>
            </a:r>
            <a:r>
              <a:rPr lang="en-US" dirty="0"/>
              <a:t> until you are satisfied. Practice makes perfect </a:t>
            </a:r>
            <a:endParaRPr lang="en-US" dirty="0" smtClean="0"/>
          </a:p>
          <a:p>
            <a:pPr marL="0" indent="0">
              <a:buNone/>
            </a:pPr>
            <a:r>
              <a:rPr lang="en-US" b="1" dirty="0" smtClean="0"/>
              <a:t>11</a:t>
            </a:r>
            <a:r>
              <a:rPr lang="en-US" b="1" dirty="0"/>
              <a:t>. Think about how you are going to close</a:t>
            </a:r>
            <a:r>
              <a:rPr lang="en-US" dirty="0"/>
              <a:t>. You must look for commitment; either to an order, or the next phase of the sales process </a:t>
            </a:r>
            <a:endParaRPr lang="en-US" dirty="0" smtClean="0"/>
          </a:p>
          <a:p>
            <a:pPr marL="0" indent="0">
              <a:buNone/>
            </a:pPr>
            <a:endParaRPr lang="en-US" dirty="0" smtClean="0"/>
          </a:p>
          <a:p>
            <a:pPr marL="0" indent="0">
              <a:buNone/>
            </a:pPr>
            <a:r>
              <a:rPr lang="en-US" dirty="0" smtClean="0"/>
              <a:t>Make </a:t>
            </a:r>
            <a:r>
              <a:rPr lang="en-US" dirty="0"/>
              <a:t>sure when you present your pitch you remind the customer of what was discussed in prior meetings. </a:t>
            </a:r>
            <a:endParaRPr lang="en-US" dirty="0" smtClean="0"/>
          </a:p>
          <a:p>
            <a:pPr marL="0" indent="0">
              <a:buNone/>
            </a:pPr>
            <a:r>
              <a:rPr lang="en-US" b="1" dirty="0" smtClean="0"/>
              <a:t>This </a:t>
            </a:r>
            <a:r>
              <a:rPr lang="en-US" b="1" dirty="0"/>
              <a:t>shows you were listening. </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12022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Preparing Your Sales Pitch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Sell benefits. </a:t>
            </a:r>
            <a:endParaRPr lang="en-US" b="1" dirty="0" smtClean="0"/>
          </a:p>
          <a:p>
            <a:pPr marL="0" indent="0">
              <a:buNone/>
            </a:pPr>
            <a:r>
              <a:rPr lang="en-US" dirty="0" smtClean="0"/>
              <a:t>Finally</a:t>
            </a:r>
            <a:r>
              <a:rPr lang="en-US" dirty="0"/>
              <a:t>, during your pitch remember to trial close. </a:t>
            </a:r>
            <a:endParaRPr lang="en-US" dirty="0" smtClean="0"/>
          </a:p>
          <a:p>
            <a:pPr marL="0" indent="0">
              <a:buNone/>
            </a:pPr>
            <a:r>
              <a:rPr lang="en-US" b="1" dirty="0" smtClean="0"/>
              <a:t>Trial </a:t>
            </a:r>
            <a:r>
              <a:rPr lang="en-US" b="1" dirty="0"/>
              <a:t>closing is a process of asking questions during your sales pitch to get feedback on how the customer is feeling. </a:t>
            </a:r>
            <a:endParaRPr lang="en-US" b="1" dirty="0" smtClean="0"/>
          </a:p>
          <a:p>
            <a:pPr marL="0" indent="0">
              <a:buNone/>
            </a:pPr>
            <a:r>
              <a:rPr lang="en-US" b="1" i="1" dirty="0" smtClean="0"/>
              <a:t>“</a:t>
            </a:r>
            <a:r>
              <a:rPr lang="en-US" b="1" i="1" dirty="0"/>
              <a:t>How does that sound?”, </a:t>
            </a:r>
            <a:endParaRPr lang="en-US" b="1" i="1" dirty="0" smtClean="0"/>
          </a:p>
          <a:p>
            <a:pPr marL="0" indent="0">
              <a:buNone/>
            </a:pPr>
            <a:r>
              <a:rPr lang="en-US" b="1" i="1" dirty="0" smtClean="0"/>
              <a:t>“</a:t>
            </a:r>
            <a:r>
              <a:rPr lang="en-US" b="1" i="1" dirty="0"/>
              <a:t>Is that the kind of thing you are looking for?”, </a:t>
            </a:r>
            <a:endParaRPr lang="en-US" b="1" i="1" dirty="0" smtClean="0"/>
          </a:p>
          <a:p>
            <a:pPr marL="0" indent="0">
              <a:buNone/>
            </a:pPr>
            <a:r>
              <a:rPr lang="en-US" b="1" i="1" dirty="0" smtClean="0"/>
              <a:t>“</a:t>
            </a:r>
            <a:r>
              <a:rPr lang="en-US" b="1" i="1" dirty="0"/>
              <a:t>How do you feel about that?”</a:t>
            </a:r>
            <a:r>
              <a:rPr lang="en-US" dirty="0"/>
              <a:t> </a:t>
            </a:r>
            <a:endParaRPr lang="en-US" dirty="0" smtClean="0"/>
          </a:p>
          <a:p>
            <a:pPr marL="0" indent="0">
              <a:buNone/>
            </a:pPr>
            <a:r>
              <a:rPr lang="en-US" dirty="0" smtClean="0"/>
              <a:t>are </a:t>
            </a:r>
            <a:r>
              <a:rPr lang="en-US" dirty="0"/>
              <a:t>all examples of trial closes. </a:t>
            </a:r>
            <a:endParaRPr lang="en-US" dirty="0" smtClean="0"/>
          </a:p>
          <a:p>
            <a:pPr marL="0" indent="0">
              <a:buNone/>
            </a:pPr>
            <a:r>
              <a:rPr lang="en-US" dirty="0" smtClean="0"/>
              <a:t>Keep </a:t>
            </a:r>
            <a:r>
              <a:rPr lang="en-US" dirty="0"/>
              <a:t>asking for feedback and </a:t>
            </a:r>
            <a:r>
              <a:rPr lang="en-US" dirty="0" smtClean="0"/>
              <a:t>don't </a:t>
            </a:r>
            <a:r>
              <a:rPr lang="en-US" dirty="0"/>
              <a:t>forget the final close at the end. </a:t>
            </a:r>
            <a:endParaRPr lang="en-US" dirty="0" smtClean="0"/>
          </a:p>
          <a:p>
            <a:pPr marL="0" indent="0">
              <a:buNone/>
            </a:pPr>
            <a:r>
              <a:rPr lang="en-US" b="1" dirty="0" smtClean="0"/>
              <a:t>70</a:t>
            </a:r>
            <a:r>
              <a:rPr lang="en-US" b="1" dirty="0"/>
              <a:t>% </a:t>
            </a:r>
            <a:r>
              <a:rPr lang="en-US" dirty="0"/>
              <a:t>of salespeople </a:t>
            </a:r>
            <a:r>
              <a:rPr lang="en-US" dirty="0" smtClean="0"/>
              <a:t>don't </a:t>
            </a:r>
            <a:r>
              <a:rPr lang="en-US" dirty="0"/>
              <a:t>ask because they fear rejection. </a:t>
            </a:r>
            <a:r>
              <a:rPr lang="en-US" dirty="0" smtClean="0"/>
              <a:t> Don't </a:t>
            </a:r>
            <a:r>
              <a:rPr lang="en-US" dirty="0"/>
              <a:t>be one of them.</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62331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271</TotalTime>
  <Words>1152</Words>
  <Application>Microsoft Office PowerPoint</Application>
  <PresentationFormat>Custom</PresentationFormat>
  <Paragraphs>64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Sales Direction 16X9</vt:lpstr>
      <vt:lpstr>Preparing Your Sales Pitch </vt:lpstr>
      <vt:lpstr>Preparing Your Sales Pitch </vt:lpstr>
      <vt:lpstr>Preparing Your Sales Pitch </vt:lpstr>
      <vt:lpstr>Preparing Your Sales Pitch </vt:lpstr>
      <vt:lpstr>Preparing Your Sales Pitch </vt:lpstr>
      <vt:lpstr>Preparing Your Sales Pitch </vt:lpstr>
      <vt:lpstr>Preparing Your Sales Pitch </vt:lpstr>
      <vt:lpstr>Preparing Your Sales Pitch </vt:lpstr>
      <vt:lpstr>Preparing Your Sales Pitch </vt:lpstr>
      <vt:lpstr>Preparing Your Sales Pitch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33</cp:revision>
  <dcterms:created xsi:type="dcterms:W3CDTF">2012-08-30T21:52:00Z</dcterms:created>
  <dcterms:modified xsi:type="dcterms:W3CDTF">2016-08-01T14:25:11Z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