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60" r:id="rId4"/>
    <p:sldId id="261" r:id="rId5"/>
    <p:sldId id="263" r:id="rId6"/>
    <p:sldId id="264" r:id="rId7"/>
    <p:sldId id="265" r:id="rId8"/>
    <p:sldId id="309" r:id="rId9"/>
    <p:sldId id="310"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0100" r="30100"/>
          <a:stretch>
            <a:fillRect/>
          </a:stretch>
        </p:blipFill>
        <p:spPr/>
      </p:pic>
      <p:sp>
        <p:nvSpPr>
          <p:cNvPr id="4" name="Rectangle 3"/>
          <p:cNvSpPr/>
          <p:nvPr/>
        </p:nvSpPr>
        <p:spPr>
          <a:xfrm>
            <a:off x="76200" y="787401"/>
            <a:ext cx="45720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492587"/>
            <a:ext cx="4639656" cy="992279"/>
          </a:xfrm>
        </p:spPr>
        <p:txBody>
          <a:bodyPr>
            <a:noAutofit/>
          </a:bodyPr>
          <a:lstStyle/>
          <a:p>
            <a:pPr algn="ctr"/>
            <a:r>
              <a:rPr lang="en-US" sz="3600" b="1" dirty="0">
                <a:solidFill>
                  <a:srgbClr val="FFFF00"/>
                </a:solidFill>
              </a:rPr>
              <a:t>4 Frequent Struggles For Sales Teams and How to Fix Them</a:t>
            </a:r>
            <a:endParaRPr lang="en-US" sz="3600" dirty="0">
              <a:solidFill>
                <a:srgbClr val="FFFF00"/>
              </a:solidFill>
            </a:endParaRP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368</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r>
              <a:rPr lang="en-US" b="1" dirty="0">
                <a:solidFill>
                  <a:srgbClr val="FFFF00"/>
                </a:solidFill>
              </a:rPr>
              <a:t>4 Frequent Struggles For Sales Teams and How to Fix Them</a:t>
            </a:r>
            <a:endParaRPr lang="en-US"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581400" y="1553935"/>
            <a:ext cx="4867620" cy="4179429"/>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4 Frequent Struggles For Sales Teams and How to Fix </a:t>
            </a:r>
            <a:r>
              <a:rPr lang="en-US" b="1" dirty="0" smtClean="0">
                <a:solidFill>
                  <a:srgbClr val="FFFF00"/>
                </a:solidFill>
              </a:rPr>
              <a:t>Them</a:t>
            </a:r>
            <a:endParaRPr lang="en-US" dirty="0">
              <a:solidFill>
                <a:srgbClr val="FFFF00"/>
              </a:solidFill>
            </a:endParaRPr>
          </a:p>
        </p:txBody>
      </p:sp>
      <p:sp>
        <p:nvSpPr>
          <p:cNvPr id="8" name="Content Placeholder 7"/>
          <p:cNvSpPr>
            <a:spLocks noGrp="1"/>
          </p:cNvSpPr>
          <p:nvPr>
            <p:ph idx="1"/>
          </p:nvPr>
        </p:nvSpPr>
        <p:spPr>
          <a:xfrm>
            <a:off x="152400" y="1219200"/>
            <a:ext cx="8915400" cy="5334000"/>
          </a:xfrm>
        </p:spPr>
        <p:txBody>
          <a:bodyPr>
            <a:normAutofit/>
          </a:bodyPr>
          <a:lstStyle/>
          <a:p>
            <a:pPr marL="0" indent="0">
              <a:buNone/>
            </a:pPr>
            <a:r>
              <a:rPr lang="en-US" b="1" i="1" dirty="0" smtClean="0"/>
              <a:t>Is your </a:t>
            </a:r>
            <a:r>
              <a:rPr lang="en-US" b="1" i="1" dirty="0"/>
              <a:t>sales team dealing with poor sales performance?</a:t>
            </a:r>
            <a:endParaRPr lang="en-US" b="1" dirty="0"/>
          </a:p>
          <a:p>
            <a:pPr marL="0" indent="0">
              <a:buNone/>
            </a:pPr>
            <a:r>
              <a:rPr lang="en-US" dirty="0"/>
              <a:t>If so, then </a:t>
            </a:r>
            <a:r>
              <a:rPr lang="en-US" b="1" dirty="0"/>
              <a:t>you are probably scrambling for answers </a:t>
            </a:r>
            <a:r>
              <a:rPr lang="en-US" dirty="0"/>
              <a:t>on how to overcome obstacles that are dragging your team’s productivity down.</a:t>
            </a:r>
          </a:p>
          <a:p>
            <a:pPr marL="0" indent="0">
              <a:buNone/>
            </a:pPr>
            <a:r>
              <a:rPr lang="en-US" i="1" dirty="0"/>
              <a:t>But </a:t>
            </a:r>
            <a:r>
              <a:rPr lang="en-US" b="1" i="1" dirty="0"/>
              <a:t>what is the first step </a:t>
            </a:r>
            <a:r>
              <a:rPr lang="en-US" i="1" dirty="0"/>
              <a:t>in trying to solve the age-old problem of struggling sales reps?</a:t>
            </a:r>
            <a:endParaRPr lang="en-US" dirty="0"/>
          </a:p>
          <a:p>
            <a:pPr marL="0" indent="0" algn="ctr">
              <a:buNone/>
            </a:pPr>
            <a:r>
              <a:rPr lang="en-US" sz="3600" b="1" dirty="0"/>
              <a:t>The first thing you must do is find the root of your team’s struggles.</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2039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4 Frequent Struggles For Sales Teams and How to Fix </a:t>
            </a:r>
            <a:r>
              <a:rPr lang="en-US" b="1" dirty="0" smtClean="0">
                <a:solidFill>
                  <a:srgbClr val="FFFF00"/>
                </a:solidFill>
              </a:rPr>
              <a:t>Them</a:t>
            </a:r>
            <a:endParaRPr lang="en-US" dirty="0">
              <a:solidFill>
                <a:srgbClr val="FFFF00"/>
              </a:solidFill>
            </a:endParaRPr>
          </a:p>
        </p:txBody>
      </p:sp>
      <p:sp>
        <p:nvSpPr>
          <p:cNvPr id="8" name="Content Placeholder 7"/>
          <p:cNvSpPr>
            <a:spLocks noGrp="1"/>
          </p:cNvSpPr>
          <p:nvPr>
            <p:ph idx="1"/>
          </p:nvPr>
        </p:nvSpPr>
        <p:spPr>
          <a:xfrm>
            <a:off x="152400" y="1371600"/>
            <a:ext cx="8915400" cy="5410200"/>
          </a:xfrm>
        </p:spPr>
        <p:txBody>
          <a:bodyPr>
            <a:normAutofit fontScale="47500" lnSpcReduction="20000"/>
          </a:bodyPr>
          <a:lstStyle/>
          <a:p>
            <a:pPr marL="0" indent="0">
              <a:buNone/>
            </a:pPr>
            <a:r>
              <a:rPr lang="en-US" sz="6700" b="1" dirty="0" smtClean="0"/>
              <a:t>4 </a:t>
            </a:r>
            <a:r>
              <a:rPr lang="en-US" sz="6700" b="1" dirty="0"/>
              <a:t>Common Sales Team Struggles</a:t>
            </a:r>
            <a:endParaRPr lang="en-US" sz="6700" dirty="0"/>
          </a:p>
          <a:p>
            <a:pPr marL="0" indent="0">
              <a:buNone/>
            </a:pPr>
            <a:r>
              <a:rPr lang="en-US" sz="5100" b="1" dirty="0"/>
              <a:t>1.   Poor Sales Planning</a:t>
            </a:r>
            <a:endParaRPr lang="en-US" sz="5100" dirty="0"/>
          </a:p>
          <a:p>
            <a:r>
              <a:rPr lang="en-US" dirty="0"/>
              <a:t>Paul Meyer, founder of Success Motivation Institute, once said, </a:t>
            </a:r>
            <a:r>
              <a:rPr lang="en-US" i="1" dirty="0"/>
              <a:t>“Productivity is never an accident. It is always the result of a commitment to excellence, intelligent planning and focused effort.”</a:t>
            </a:r>
            <a:endParaRPr lang="en-US" dirty="0"/>
          </a:p>
          <a:p>
            <a:r>
              <a:rPr lang="en-US" dirty="0"/>
              <a:t>With nearly every endeavor, planning is the most critical step in ensuring that you reach your goals.</a:t>
            </a:r>
          </a:p>
          <a:p>
            <a:r>
              <a:rPr lang="en-US" dirty="0"/>
              <a:t>So if your sales team is struggling with hitting quotas, closing deals and forecasting revenue, it could simply be due to a lack of planning.</a:t>
            </a:r>
          </a:p>
          <a:p>
            <a:r>
              <a:rPr lang="en-US" i="1" dirty="0"/>
              <a:t>Thus, how can you improve your planning process?</a:t>
            </a:r>
            <a:endParaRPr lang="en-US" dirty="0"/>
          </a:p>
          <a:p>
            <a:r>
              <a:rPr lang="en-US" dirty="0"/>
              <a:t>Here are a few tips to help you guide your team to success:</a:t>
            </a:r>
          </a:p>
          <a:p>
            <a:r>
              <a:rPr lang="en-US" b="1" dirty="0"/>
              <a:t>Set clear goals. </a:t>
            </a:r>
            <a:r>
              <a:rPr lang="en-US" dirty="0"/>
              <a:t>Whatever you and your team’s goals are, whether it is increasing productivity, revenue or improving the personal and/or professional development of your reps, you must define that specific goal.</a:t>
            </a:r>
          </a:p>
          <a:p>
            <a:r>
              <a:rPr lang="en-US" dirty="0"/>
              <a:t>A clear goal will keep your team focused and will allow your team to handle obstacles more effectively as they come</a:t>
            </a:r>
            <a:r>
              <a:rPr lang="en-US" dirty="0" smtClean="0"/>
              <a:t>.</a:t>
            </a:r>
            <a:endParaRPr lang="en-US" dirty="0"/>
          </a:p>
          <a:p>
            <a:r>
              <a:rPr lang="en-US" b="1" dirty="0"/>
              <a:t>Set a start and end date for each of your goals.</a:t>
            </a:r>
            <a:r>
              <a:rPr lang="en-US" dirty="0"/>
              <a:t> Some goals have a way of remaining open-ended. Perhaps you have heard someone begin a sentence with, “One day, I will do this…” or “In the future, this will happen…”</a:t>
            </a:r>
          </a:p>
          <a:p>
            <a:r>
              <a:rPr lang="en-US" dirty="0"/>
              <a:t>Unfortunately, if your goals remain that vague, you and your team may feel less accountable for your actions. Set specific dates, and hold yourself and your team accountable to help keep your team on track</a:t>
            </a:r>
            <a:r>
              <a:rPr lang="en-US" dirty="0" smtClean="0"/>
              <a:t>.</a:t>
            </a:r>
            <a:endParaRPr lang="en-US" dirty="0"/>
          </a:p>
          <a:p>
            <a:r>
              <a:rPr lang="en-US" b="1" dirty="0"/>
              <a:t>Set a communication routine.</a:t>
            </a:r>
            <a:r>
              <a:rPr lang="en-US" dirty="0"/>
              <a:t> A great way to reinforce your plans is to make sure your team has a communication routine in place. That means scheduling weekly or monthly meetings and reports so that everyone is all on the same page.</a:t>
            </a:r>
          </a:p>
          <a:p>
            <a:r>
              <a:rPr lang="en-US" dirty="0"/>
              <a:t>During your meetings and within your reports, continue to review and track the progress of your goals until they are completed.</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454367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4 Frequent Struggles For Sales Teams and How to Fix </a:t>
            </a:r>
            <a:r>
              <a:rPr lang="en-US" b="1" dirty="0" smtClean="0">
                <a:solidFill>
                  <a:srgbClr val="FFFF00"/>
                </a:solidFill>
              </a:rPr>
              <a:t>Them</a:t>
            </a:r>
            <a:endParaRPr lang="en-US" dirty="0">
              <a:solidFill>
                <a:srgbClr val="FFFF00"/>
              </a:solidFill>
            </a:endParaRPr>
          </a:p>
        </p:txBody>
      </p:sp>
      <p:sp>
        <p:nvSpPr>
          <p:cNvPr id="8" name="Content Placeholder 7"/>
          <p:cNvSpPr>
            <a:spLocks noGrp="1"/>
          </p:cNvSpPr>
          <p:nvPr>
            <p:ph idx="1"/>
          </p:nvPr>
        </p:nvSpPr>
        <p:spPr>
          <a:xfrm>
            <a:off x="85725" y="1219200"/>
            <a:ext cx="8915400" cy="5638800"/>
          </a:xfrm>
        </p:spPr>
        <p:txBody>
          <a:bodyPr>
            <a:normAutofit fontScale="40000" lnSpcReduction="20000"/>
          </a:bodyPr>
          <a:lstStyle/>
          <a:p>
            <a:pPr marL="0" indent="0">
              <a:buNone/>
            </a:pPr>
            <a:r>
              <a:rPr lang="en-US" sz="5100" b="1" dirty="0" smtClean="0"/>
              <a:t>2</a:t>
            </a:r>
            <a:r>
              <a:rPr lang="en-US" sz="5100" b="1" dirty="0"/>
              <a:t>. Ineffective Sales Process</a:t>
            </a:r>
            <a:endParaRPr lang="en-US" sz="5100" dirty="0"/>
          </a:p>
          <a:p>
            <a:r>
              <a:rPr lang="en-US" sz="4300" dirty="0"/>
              <a:t>Your sales process is the key to your team’s success in many ways.</a:t>
            </a:r>
          </a:p>
          <a:p>
            <a:r>
              <a:rPr lang="en-US" sz="4300" dirty="0"/>
              <a:t>During the sales process, your team must:</a:t>
            </a:r>
          </a:p>
          <a:p>
            <a:r>
              <a:rPr lang="en-US" sz="4300" dirty="0"/>
              <a:t>Prospect and find leads</a:t>
            </a:r>
          </a:p>
          <a:p>
            <a:r>
              <a:rPr lang="en-US" sz="4300" dirty="0"/>
              <a:t>Connect with those leads to collect vital information</a:t>
            </a:r>
          </a:p>
          <a:p>
            <a:r>
              <a:rPr lang="en-US" sz="4300" dirty="0"/>
              <a:t>Do some research on leads to help provide a more personal pitch</a:t>
            </a:r>
          </a:p>
          <a:p>
            <a:r>
              <a:rPr lang="en-US" sz="4300" dirty="0"/>
              <a:t>Craft and present a well-formed sales pitch to the lead</a:t>
            </a:r>
          </a:p>
          <a:p>
            <a:r>
              <a:rPr lang="en-US" sz="4300" dirty="0"/>
              <a:t>Close the deal and turn the lead into a buyer</a:t>
            </a:r>
          </a:p>
          <a:p>
            <a:r>
              <a:rPr lang="en-US" sz="4300" dirty="0"/>
              <a:t>But if your sales process is ineffective and your reps are struggling through any of the key steps above, they may find it difficult to close important deals.</a:t>
            </a:r>
          </a:p>
          <a:p>
            <a:r>
              <a:rPr lang="en-US" sz="4300" dirty="0"/>
              <a:t>In order to make the sales process less challenging for your salespeople, you will need to get them to:</a:t>
            </a:r>
          </a:p>
          <a:p>
            <a:r>
              <a:rPr lang="en-US" sz="4300" dirty="0"/>
              <a:t>Focus on the benefits and how they will help the buyer instead of trying to sell the features or technical aspects of your product or service</a:t>
            </a:r>
          </a:p>
          <a:p>
            <a:r>
              <a:rPr lang="en-US" sz="4300" dirty="0"/>
              <a:t>Genuinely connect with the customer so that they can earn the customer’s trust</a:t>
            </a:r>
          </a:p>
          <a:p>
            <a:r>
              <a:rPr lang="en-US" sz="4300" dirty="0"/>
              <a:t>Ask questions and learn about the potential buyer’s concerns and pain points</a:t>
            </a:r>
          </a:p>
          <a:p>
            <a:r>
              <a:rPr lang="en-US" sz="4300" dirty="0"/>
              <a:t>Avoid annoying the potential buyer with too many follow-up calls or emails</a:t>
            </a:r>
          </a:p>
          <a:p>
            <a:r>
              <a:rPr lang="en-US" sz="4300" dirty="0"/>
              <a:t>Avoid making false promises or providing a discount just to close a deal</a:t>
            </a:r>
          </a:p>
          <a:p>
            <a:r>
              <a:rPr lang="en-US" sz="4300" dirty="0"/>
              <a:t>Consider the opinions of other key stakeholders beyond the original point of contact</a:t>
            </a:r>
          </a:p>
          <a:p>
            <a:r>
              <a:rPr lang="en-US" sz="4300" dirty="0"/>
              <a:t>Utilize helpful tools such as a CRM for quick access to organized information</a:t>
            </a:r>
          </a:p>
          <a:p>
            <a:r>
              <a:rPr lang="en-US" sz="4300" dirty="0"/>
              <a:t>By following these steps, your team can improve their overall sales process, create an authentic relationship with customers and overcome many common sales struggles</a:t>
            </a:r>
            <a:r>
              <a:rPr lang="en-US" sz="4300" dirty="0" smtClean="0"/>
              <a:t>.</a:t>
            </a:r>
            <a:endParaRPr lang="en-US" sz="43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044437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4 Frequent Struggles For Sales Teams and How to Fix </a:t>
            </a:r>
            <a:r>
              <a:rPr lang="en-US" b="1" dirty="0" smtClean="0">
                <a:solidFill>
                  <a:srgbClr val="FFFF00"/>
                </a:solidFill>
              </a:rPr>
              <a:t>Them</a:t>
            </a:r>
            <a:endParaRPr lang="en-US" dirty="0">
              <a:solidFill>
                <a:srgbClr val="FFFF00"/>
              </a:solidFill>
            </a:endParaRPr>
          </a:p>
        </p:txBody>
      </p:sp>
      <p:sp>
        <p:nvSpPr>
          <p:cNvPr id="8" name="Content Placeholder 7"/>
          <p:cNvSpPr>
            <a:spLocks noGrp="1"/>
          </p:cNvSpPr>
          <p:nvPr>
            <p:ph idx="1"/>
          </p:nvPr>
        </p:nvSpPr>
        <p:spPr>
          <a:xfrm>
            <a:off x="152400" y="1371600"/>
            <a:ext cx="8915400" cy="5410200"/>
          </a:xfrm>
        </p:spPr>
        <p:txBody>
          <a:bodyPr>
            <a:normAutofit fontScale="70000" lnSpcReduction="20000"/>
          </a:bodyPr>
          <a:lstStyle/>
          <a:p>
            <a:pPr marL="0" indent="0">
              <a:buNone/>
            </a:pPr>
            <a:r>
              <a:rPr lang="en-US" sz="3400" b="1" dirty="0" smtClean="0"/>
              <a:t>3</a:t>
            </a:r>
            <a:r>
              <a:rPr lang="en-US" sz="3400" b="1" dirty="0"/>
              <a:t>. Lackluster Sales Messaging</a:t>
            </a:r>
            <a:endParaRPr lang="en-US" sz="3400" dirty="0"/>
          </a:p>
          <a:p>
            <a:r>
              <a:rPr lang="en-US" dirty="0"/>
              <a:t>When it comes to building trust and a lasting relationship with your customers, your sales messaging is critical.</a:t>
            </a:r>
          </a:p>
          <a:p>
            <a:r>
              <a:rPr lang="en-US" dirty="0"/>
              <a:t>As a company, your messaging needs to stand out and should reflect the idea that your main priority is the customer and their needs.</a:t>
            </a:r>
          </a:p>
          <a:p>
            <a:r>
              <a:rPr lang="en-US" dirty="0"/>
              <a:t>That means your messaging will need to address:</a:t>
            </a:r>
          </a:p>
          <a:p>
            <a:r>
              <a:rPr lang="en-US" b="1" dirty="0"/>
              <a:t>Pain points:</a:t>
            </a:r>
            <a:r>
              <a:rPr lang="en-US" dirty="0"/>
              <a:t> Your customers’ problems</a:t>
            </a:r>
          </a:p>
          <a:p>
            <a:r>
              <a:rPr lang="en-US" b="1" dirty="0"/>
              <a:t>Solutions:</a:t>
            </a:r>
            <a:r>
              <a:rPr lang="en-US" dirty="0"/>
              <a:t> How you can solve their problems</a:t>
            </a:r>
          </a:p>
          <a:p>
            <a:r>
              <a:rPr lang="en-US" b="1" dirty="0"/>
              <a:t>Advantages:</a:t>
            </a:r>
            <a:r>
              <a:rPr lang="en-US" dirty="0"/>
              <a:t> How you can help them more efficiently and thoroughly than your competitors</a:t>
            </a:r>
          </a:p>
          <a:p>
            <a:r>
              <a:rPr lang="en-US" b="1" dirty="0"/>
              <a:t>Social Proof:</a:t>
            </a:r>
            <a:r>
              <a:rPr lang="en-US" dirty="0"/>
              <a:t> How your company has helped your previous customers</a:t>
            </a:r>
          </a:p>
          <a:p>
            <a:r>
              <a:rPr lang="en-US" dirty="0"/>
              <a:t>If your salespeople can confidently and consistently address these concerns as they speak to potential buyers, it will leave a positive impression with your customers.</a:t>
            </a:r>
          </a:p>
          <a:p>
            <a:r>
              <a:rPr lang="en-US" dirty="0"/>
              <a:t>Not only that, but it will improve their ability to close sales more effectively.</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040415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4 Frequent Struggles For Sales Teams and How to Fix </a:t>
            </a:r>
            <a:r>
              <a:rPr lang="en-US" b="1" dirty="0" smtClean="0">
                <a:solidFill>
                  <a:srgbClr val="FFFF00"/>
                </a:solidFill>
              </a:rPr>
              <a:t>Them</a:t>
            </a:r>
            <a:endParaRPr lang="en-US"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fontScale="70000" lnSpcReduction="20000"/>
          </a:bodyPr>
          <a:lstStyle/>
          <a:p>
            <a:pPr marL="0" indent="0">
              <a:buNone/>
            </a:pPr>
            <a:r>
              <a:rPr lang="en-US" sz="3400" dirty="0"/>
              <a:t> </a:t>
            </a:r>
            <a:r>
              <a:rPr lang="en-US" sz="3400" b="1" dirty="0" smtClean="0"/>
              <a:t>4</a:t>
            </a:r>
            <a:r>
              <a:rPr lang="en-US" sz="3400" b="1" dirty="0"/>
              <a:t>. Someone On Your Team Is a Bad Fit</a:t>
            </a:r>
            <a:endParaRPr lang="en-US" sz="3400" dirty="0"/>
          </a:p>
          <a:p>
            <a:r>
              <a:rPr lang="en-US" dirty="0"/>
              <a:t>In an ideal world, it would be nice if you could just hire the top salespeople in the world and then just let them rake in the sales for you.</a:t>
            </a:r>
          </a:p>
          <a:p>
            <a:r>
              <a:rPr lang="en-US" dirty="0"/>
              <a:t>Unfortunately, sales talent varies from rep to rep and choosing the wrong person to join your team can be costly.</a:t>
            </a:r>
          </a:p>
          <a:p>
            <a:r>
              <a:rPr lang="en-US" i="1" dirty="0"/>
              <a:t>Why is that?</a:t>
            </a:r>
            <a:endParaRPr lang="en-US" dirty="0"/>
          </a:p>
          <a:p>
            <a:r>
              <a:rPr lang="en-US" dirty="0"/>
              <a:t>Because the wrong salespeople can affect:</a:t>
            </a:r>
          </a:p>
          <a:p>
            <a:r>
              <a:rPr lang="en-US" dirty="0"/>
              <a:t>Time spent while training new hires</a:t>
            </a:r>
          </a:p>
          <a:p>
            <a:r>
              <a:rPr lang="en-US" dirty="0"/>
              <a:t>Lost revenue due to missed sales quotas</a:t>
            </a:r>
          </a:p>
          <a:p>
            <a:r>
              <a:rPr lang="en-US" dirty="0"/>
              <a:t>Personal and team productivity</a:t>
            </a:r>
          </a:p>
          <a:p>
            <a:r>
              <a:rPr lang="en-US" dirty="0"/>
              <a:t>Team morale</a:t>
            </a:r>
          </a:p>
          <a:p>
            <a:r>
              <a:rPr lang="en-US" dirty="0"/>
              <a:t>And much more</a:t>
            </a:r>
          </a:p>
          <a:p>
            <a:r>
              <a:rPr lang="en-US" dirty="0"/>
              <a:t>This goes to show that hiring the right people from the start is critical to building a great sales team</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579290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4 Frequent Struggles For Sales Teams and How to Fix </a:t>
            </a:r>
            <a:r>
              <a:rPr lang="en-US" b="1" dirty="0" smtClean="0">
                <a:solidFill>
                  <a:srgbClr val="FFFF00"/>
                </a:solidFill>
              </a:rPr>
              <a:t>Them</a:t>
            </a:r>
            <a:endParaRPr lang="en-US" dirty="0">
              <a:solidFill>
                <a:srgbClr val="FFFF00"/>
              </a:solidFill>
            </a:endParaRPr>
          </a:p>
        </p:txBody>
      </p:sp>
      <p:sp>
        <p:nvSpPr>
          <p:cNvPr id="8" name="Content Placeholder 7"/>
          <p:cNvSpPr>
            <a:spLocks noGrp="1"/>
          </p:cNvSpPr>
          <p:nvPr>
            <p:ph idx="1"/>
          </p:nvPr>
        </p:nvSpPr>
        <p:spPr>
          <a:xfrm>
            <a:off x="85725" y="1295400"/>
            <a:ext cx="8915400" cy="5562600"/>
          </a:xfrm>
        </p:spPr>
        <p:txBody>
          <a:bodyPr>
            <a:normAutofit fontScale="47500" lnSpcReduction="20000"/>
          </a:bodyPr>
          <a:lstStyle/>
          <a:p>
            <a:pPr marL="0" indent="0">
              <a:buNone/>
            </a:pPr>
            <a:r>
              <a:rPr lang="en-US" sz="6700" b="1" dirty="0" smtClean="0"/>
              <a:t>So </a:t>
            </a:r>
            <a:r>
              <a:rPr lang="en-US" sz="6700" b="1" dirty="0"/>
              <a:t>to help you find the right people to join your sales team, you will need to:</a:t>
            </a:r>
          </a:p>
          <a:p>
            <a:pPr marL="0" indent="0">
              <a:buNone/>
            </a:pPr>
            <a:r>
              <a:rPr lang="en-US" dirty="0"/>
              <a:t> </a:t>
            </a:r>
          </a:p>
          <a:p>
            <a:pPr marL="0" indent="0">
              <a:buNone/>
            </a:pPr>
            <a:r>
              <a:rPr lang="en-US" sz="5100" b="1" dirty="0"/>
              <a:t>Envision the ideal member of your sales team.</a:t>
            </a:r>
            <a:endParaRPr lang="en-US" sz="5100" dirty="0"/>
          </a:p>
          <a:p>
            <a:r>
              <a:rPr lang="en-US" sz="5100" dirty="0"/>
              <a:t>List strengths and weaknesses of your team along with what your team needs in a new rep in order to improve. Also make a list of what traits your ideal sales rep should have.</a:t>
            </a:r>
          </a:p>
          <a:p>
            <a:pPr marL="0" indent="0">
              <a:buNone/>
            </a:pPr>
            <a:r>
              <a:rPr lang="en-US" sz="5100" b="1" dirty="0"/>
              <a:t>Determine responsibilities of that sales rep.</a:t>
            </a:r>
            <a:endParaRPr lang="en-US" sz="5100" dirty="0"/>
          </a:p>
          <a:p>
            <a:r>
              <a:rPr lang="en-US" sz="5100" dirty="0"/>
              <a:t>Rank the above traits from your ideal sales rep on a scale from one to five (one being least important compared to five being the most important). Then, based on the rankings, determine what traits a candidate absolutely </a:t>
            </a:r>
            <a:r>
              <a:rPr lang="en-US" sz="5100" i="1" dirty="0"/>
              <a:t>must</a:t>
            </a:r>
            <a:r>
              <a:rPr lang="en-US" sz="5100" dirty="0"/>
              <a:t> have in order for you to consider hiring him or her.</a:t>
            </a:r>
          </a:p>
          <a:p>
            <a:pPr marL="0" indent="0">
              <a:buNone/>
            </a:pPr>
            <a:r>
              <a:rPr lang="en-US" sz="5100" b="1" dirty="0"/>
              <a:t>Look for the top candidates out there.</a:t>
            </a:r>
            <a:endParaRPr lang="en-US" sz="5100" dirty="0"/>
          </a:p>
          <a:p>
            <a:r>
              <a:rPr lang="en-US" sz="5100" dirty="0"/>
              <a:t>Now that you have a grasp of what ideal sales candidates for your team look like it is time to find them</a:t>
            </a:r>
            <a:r>
              <a:rPr lang="en-US" sz="5100" dirty="0" smtClean="0"/>
              <a:t>.</a:t>
            </a:r>
            <a:endParaRPr lang="en-US" sz="51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779683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4 Frequent Struggles For Sales Teams and How to Fix </a:t>
            </a:r>
            <a:r>
              <a:rPr lang="en-US" b="1" dirty="0" smtClean="0">
                <a:solidFill>
                  <a:srgbClr val="FFFF00"/>
                </a:solidFill>
              </a:rPr>
              <a:t>Them</a:t>
            </a:r>
            <a:endParaRPr lang="en-US"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55000" lnSpcReduction="20000"/>
          </a:bodyPr>
          <a:lstStyle/>
          <a:p>
            <a:pPr marL="0" indent="0">
              <a:buNone/>
            </a:pPr>
            <a:r>
              <a:rPr lang="en-US" sz="5800" b="1" dirty="0" smtClean="0"/>
              <a:t>When </a:t>
            </a:r>
            <a:r>
              <a:rPr lang="en-US" sz="5800" b="1" dirty="0"/>
              <a:t>searching for new sales reps, there are a few methods for finding the right candidates including</a:t>
            </a:r>
            <a:r>
              <a:rPr lang="en-US" sz="5800" b="1" dirty="0" smtClean="0"/>
              <a:t>:</a:t>
            </a:r>
          </a:p>
          <a:p>
            <a:pPr marL="0" indent="0">
              <a:buNone/>
            </a:pPr>
            <a:endParaRPr lang="en-US" sz="5800" b="1" dirty="0"/>
          </a:p>
          <a:p>
            <a:pPr marL="0" indent="0">
              <a:buNone/>
            </a:pPr>
            <a:r>
              <a:rPr lang="en-US" sz="4400" b="1" dirty="0"/>
              <a:t>Reaching out to your network</a:t>
            </a:r>
            <a:r>
              <a:rPr lang="en-US" sz="4400" dirty="0"/>
              <a:t>. As sales manager, you likely have a network of other professionals in a similar position. If this is the case, look to these people in your network to find information on prospective sales reps who may have recently left a position or are currently looking for a new position</a:t>
            </a:r>
            <a:r>
              <a:rPr lang="en-US" sz="4400" dirty="0" smtClean="0"/>
              <a:t>.</a:t>
            </a:r>
          </a:p>
          <a:p>
            <a:pPr marL="0" indent="0">
              <a:buNone/>
            </a:pPr>
            <a:endParaRPr lang="en-US" sz="4400" dirty="0"/>
          </a:p>
          <a:p>
            <a:pPr marL="0" indent="0">
              <a:buNone/>
            </a:pPr>
            <a:r>
              <a:rPr lang="en-US" sz="4400" b="1" dirty="0"/>
              <a:t>Asking for employee referrals.</a:t>
            </a:r>
            <a:r>
              <a:rPr lang="en-US" sz="4400" dirty="0"/>
              <a:t> Similar to your network, your sales team may have a network of friends or acquaintances that include sales reps. Check with them periodically to see if they know anyone who may be qualified for the open position on your team.</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314089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4 Frequent Struggles For Sales Teams and How to Fix </a:t>
            </a:r>
            <a:r>
              <a:rPr lang="en-US" b="1" dirty="0" smtClean="0">
                <a:solidFill>
                  <a:srgbClr val="FFFF00"/>
                </a:solidFill>
              </a:rPr>
              <a:t>Them</a:t>
            </a:r>
            <a:endParaRPr lang="en-US"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40000" lnSpcReduction="20000"/>
          </a:bodyPr>
          <a:lstStyle/>
          <a:p>
            <a:pPr marL="0" indent="0">
              <a:buNone/>
            </a:pPr>
            <a:r>
              <a:rPr lang="en-US" sz="6000" b="1" dirty="0" smtClean="0"/>
              <a:t>When </a:t>
            </a:r>
            <a:r>
              <a:rPr lang="en-US" sz="6000" b="1" dirty="0"/>
              <a:t>searching for new sales reps, there are a few methods for finding the right candidates including:</a:t>
            </a:r>
          </a:p>
          <a:p>
            <a:pPr marL="0" indent="0">
              <a:buNone/>
            </a:pPr>
            <a:r>
              <a:rPr lang="en-US" sz="6300" b="1" dirty="0" smtClean="0"/>
              <a:t>Using </a:t>
            </a:r>
            <a:r>
              <a:rPr lang="en-US" sz="6300" b="1" dirty="0"/>
              <a:t>a staffing agency.</a:t>
            </a:r>
            <a:r>
              <a:rPr lang="en-US" sz="6300" dirty="0"/>
              <a:t> Staffing agencies generally go through a rigorous screening process when searching for candidates that are qualified for open positions. Reaching out to a staffing firm could ultimately save you some time and energy on finding the right sales candidate to join your team.</a:t>
            </a:r>
          </a:p>
          <a:p>
            <a:r>
              <a:rPr lang="en-US" sz="6300" dirty="0"/>
              <a:t>When you find the right candidates to join your team, you may realize that their expertise and overall cultural fit can help minimize the amount of your sales team’s struggles</a:t>
            </a:r>
            <a:r>
              <a:rPr lang="en-US" sz="6300" dirty="0" smtClean="0"/>
              <a:t>.</a:t>
            </a:r>
            <a:endParaRPr lang="en-US" sz="6300" dirty="0"/>
          </a:p>
          <a:p>
            <a:r>
              <a:rPr lang="en-US" sz="6300" dirty="0"/>
              <a:t>As you can see, if your sales team is struggling, it can be due to a number of factors.</a:t>
            </a:r>
          </a:p>
          <a:p>
            <a:r>
              <a:rPr lang="en-US" sz="6300" dirty="0"/>
              <a:t>But by pinpointing the source of your team’s struggles, addressing those struggles and working to solve the common issues listed above, you can truly build a powerful sales team.</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040517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868</Words>
  <Application>Microsoft Office PowerPoint</Application>
  <PresentationFormat>On-screen Show (4:3)</PresentationFormat>
  <Paragraphs>96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4 Frequent Struggles For Sales Teams and How to Fix Them</vt:lpstr>
      <vt:lpstr>4 Frequent Struggles For Sales Teams and How to Fix Them</vt:lpstr>
      <vt:lpstr>4 Frequent Struggles For Sales Teams and How to Fix Them</vt:lpstr>
      <vt:lpstr>4 Frequent Struggles For Sales Teams and How to Fix Them</vt:lpstr>
      <vt:lpstr>4 Frequent Struggles For Sales Teams and How to Fix Them</vt:lpstr>
      <vt:lpstr>4 Frequent Struggles For Sales Teams and How to Fix Them</vt:lpstr>
      <vt:lpstr>4 Frequent Struggles For Sales Teams and How to Fix Them</vt:lpstr>
      <vt:lpstr>4 Frequent Struggles For Sales Teams and How to Fix Them</vt:lpstr>
      <vt:lpstr>4 Frequent Struggles For Sales Teams and How to Fix Them</vt:lpstr>
      <vt:lpstr>4 Frequent Struggles For Sales Teams and How to Fix Them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12</cp:revision>
  <dcterms:created xsi:type="dcterms:W3CDTF">2019-02-07T22:26:28Z</dcterms:created>
  <dcterms:modified xsi:type="dcterms:W3CDTF">2019-02-23T19:03:54Z</dcterms:modified>
</cp:coreProperties>
</file>