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0" r:id="rId4"/>
    <p:sldId id="277" r:id="rId5"/>
    <p:sldId id="278" r:id="rId6"/>
    <p:sldId id="261"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0635" r="30635"/>
          <a:stretch>
            <a:fillRect/>
          </a:stretch>
        </p:blipFill>
        <p:spPr/>
      </p:pic>
      <p:sp>
        <p:nvSpPr>
          <p:cNvPr id="4" name="Rectangle 3"/>
          <p:cNvSpPr/>
          <p:nvPr/>
        </p:nvSpPr>
        <p:spPr>
          <a:xfrm>
            <a:off x="7620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295400"/>
            <a:ext cx="4639656" cy="992279"/>
          </a:xfrm>
        </p:spPr>
        <p:txBody>
          <a:bodyPr>
            <a:noAutofit/>
          </a:bodyPr>
          <a:lstStyle/>
          <a:p>
            <a:pPr algn="ctr"/>
            <a:r>
              <a:rPr lang="en-US" sz="4400" b="1" dirty="0">
                <a:solidFill>
                  <a:srgbClr val="FFFF00"/>
                </a:solidFill>
              </a:rPr>
              <a:t>Telemarketing Job Description</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327</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Telemarketing Job Description</a:t>
            </a:r>
            <a:endParaRPr lang="en-US" sz="4800"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77500" lnSpcReduction="20000"/>
          </a:bodyPr>
          <a:lstStyle/>
          <a:p>
            <a:pPr marL="0" indent="0">
              <a:buNone/>
            </a:pPr>
            <a:r>
              <a:rPr lang="en-US" sz="4100" b="1" dirty="0"/>
              <a:t>Telemarketing Job Description</a:t>
            </a:r>
            <a:r>
              <a:rPr lang="en-US" b="1" dirty="0"/>
              <a:t/>
            </a:r>
            <a:br>
              <a:rPr lang="en-US" b="1" dirty="0"/>
            </a:br>
            <a:endParaRPr lang="en-US" b="1" dirty="0"/>
          </a:p>
          <a:p>
            <a:pPr marL="0" indent="0">
              <a:buNone/>
            </a:pPr>
            <a:r>
              <a:rPr lang="en-US" dirty="0"/>
              <a:t>The telemarketing job description clearly outlines the tasks and responsibilities of the telemarketing role. </a:t>
            </a:r>
            <a:r>
              <a:rPr lang="en-US" b="1" dirty="0"/>
              <a:t>Adapt this telemarketer job description for your own use</a:t>
            </a:r>
            <a:r>
              <a:rPr lang="en-US" b="1" dirty="0" smtClean="0"/>
              <a:t>.</a:t>
            </a:r>
            <a:r>
              <a:rPr lang="en-US" dirty="0"/>
              <a:t/>
            </a:r>
            <a:br>
              <a:rPr lang="en-US" dirty="0"/>
            </a:br>
            <a:endParaRPr lang="en-US" dirty="0"/>
          </a:p>
          <a:p>
            <a:pPr marL="0" indent="0">
              <a:buNone/>
            </a:pPr>
            <a:r>
              <a:rPr lang="en-US" dirty="0" smtClean="0"/>
              <a:t>Telemarketing </a:t>
            </a:r>
            <a:r>
              <a:rPr lang="en-US" dirty="0"/>
              <a:t>jobs </a:t>
            </a:r>
            <a:r>
              <a:rPr lang="en-US" b="1" dirty="0"/>
              <a:t>involve promoting a wide variety of products and services</a:t>
            </a:r>
            <a:r>
              <a:rPr lang="en-US" dirty="0"/>
              <a:t> either via direct selling or through information gathering</a:t>
            </a:r>
            <a:r>
              <a:rPr lang="en-US" dirty="0" smtClean="0"/>
              <a:t>.</a:t>
            </a:r>
          </a:p>
          <a:p>
            <a:pPr marL="0" indent="0">
              <a:buNone/>
            </a:pPr>
            <a:endParaRPr lang="en-US" dirty="0"/>
          </a:p>
          <a:p>
            <a:pPr marL="0" indent="0">
              <a:buNone/>
            </a:pPr>
            <a:r>
              <a:rPr lang="en-US" dirty="0"/>
              <a:t>The job tasks may vary from industry to industry but </a:t>
            </a:r>
            <a:r>
              <a:rPr lang="en-US" b="1" dirty="0"/>
              <a:t>these core responsibilities, activities and competencies apply to the majority of telemarketing jobs.</a:t>
            </a:r>
          </a:p>
          <a:p>
            <a:pPr marL="0" indent="0">
              <a:buNone/>
            </a:pPr>
            <a:r>
              <a:rPr lang="en-US" dirty="0"/>
              <a:t/>
            </a:r>
            <a:br>
              <a:rPr lang="en-US" dirty="0"/>
            </a:b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Telemarketing Job Description</a:t>
            </a:r>
            <a:endParaRPr lang="en-US" sz="4800" dirty="0">
              <a:solidFill>
                <a:srgbClr val="FFFF00"/>
              </a:solidFill>
            </a:endParaRPr>
          </a:p>
        </p:txBody>
      </p:sp>
      <p:sp>
        <p:nvSpPr>
          <p:cNvPr id="8" name="Content Placeholder 7"/>
          <p:cNvSpPr>
            <a:spLocks noGrp="1"/>
          </p:cNvSpPr>
          <p:nvPr>
            <p:ph idx="1"/>
          </p:nvPr>
        </p:nvSpPr>
        <p:spPr>
          <a:xfrm>
            <a:off x="9525" y="1219200"/>
            <a:ext cx="8991600" cy="5638800"/>
          </a:xfrm>
        </p:spPr>
        <p:txBody>
          <a:bodyPr>
            <a:normAutofit/>
          </a:bodyPr>
          <a:lstStyle/>
          <a:p>
            <a:pPr marL="0" indent="0">
              <a:buNone/>
            </a:pPr>
            <a:r>
              <a:rPr lang="en-US" b="1" dirty="0" smtClean="0"/>
              <a:t>TELEMARKETING </a:t>
            </a:r>
            <a:r>
              <a:rPr lang="en-US" b="1" dirty="0"/>
              <a:t>JOB</a:t>
            </a:r>
            <a:endParaRPr lang="en-US" dirty="0"/>
          </a:p>
          <a:p>
            <a:pPr marL="0" indent="0">
              <a:buNone/>
            </a:pPr>
            <a:r>
              <a:rPr lang="en-US" dirty="0"/>
              <a:t/>
            </a:r>
            <a:br>
              <a:rPr lang="en-US" dirty="0"/>
            </a:br>
            <a:r>
              <a:rPr lang="en-US" b="1" dirty="0"/>
              <a:t>General Purpose</a:t>
            </a:r>
            <a:endParaRPr lang="en-US" dirty="0"/>
          </a:p>
          <a:p>
            <a:pPr marL="0" indent="0">
              <a:buNone/>
            </a:pPr>
            <a:r>
              <a:rPr lang="en-US" b="1" dirty="0"/>
              <a:t>Contact businesses and individuals by telephone </a:t>
            </a:r>
            <a:r>
              <a:rPr lang="en-US" dirty="0"/>
              <a:t>in order to promote and sell goods and services, receive orders, gather information, verify details or request donations for charitable causes</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419806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Telemarketing Job Description</a:t>
            </a:r>
            <a:endParaRPr lang="en-US" sz="4800" dirty="0">
              <a:solidFill>
                <a:srgbClr val="FFFF00"/>
              </a:solidFill>
            </a:endParaRPr>
          </a:p>
        </p:txBody>
      </p:sp>
      <p:sp>
        <p:nvSpPr>
          <p:cNvPr id="8" name="Content Placeholder 7"/>
          <p:cNvSpPr>
            <a:spLocks noGrp="1"/>
          </p:cNvSpPr>
          <p:nvPr>
            <p:ph idx="1"/>
          </p:nvPr>
        </p:nvSpPr>
        <p:spPr>
          <a:xfrm>
            <a:off x="76200" y="1219200"/>
            <a:ext cx="8991600" cy="5638800"/>
          </a:xfrm>
        </p:spPr>
        <p:txBody>
          <a:bodyPr>
            <a:normAutofit lnSpcReduction="10000"/>
          </a:bodyPr>
          <a:lstStyle/>
          <a:p>
            <a:pPr marL="0" indent="0">
              <a:buNone/>
            </a:pPr>
            <a:r>
              <a:rPr lang="en-US" b="1" dirty="0" smtClean="0"/>
              <a:t>Main </a:t>
            </a:r>
            <a:r>
              <a:rPr lang="en-US" b="1" dirty="0"/>
              <a:t>Job Tasks and </a:t>
            </a:r>
            <a:r>
              <a:rPr lang="en-US" b="1" dirty="0" smtClean="0"/>
              <a:t>Responsibilities </a:t>
            </a:r>
            <a:r>
              <a:rPr lang="en-US" sz="2800" b="1" dirty="0" smtClean="0"/>
              <a:t>(cont.)</a:t>
            </a:r>
            <a:endParaRPr lang="en-US" sz="2800" dirty="0"/>
          </a:p>
          <a:p>
            <a:r>
              <a:rPr lang="en-US" sz="2800" dirty="0"/>
              <a:t>Contact businesses and private individuals by telephone to promote products, services and/or charitable causes</a:t>
            </a:r>
          </a:p>
          <a:p>
            <a:r>
              <a:rPr lang="en-US" sz="2800" dirty="0"/>
              <a:t>Solicit orders for goods and services over the telephone</a:t>
            </a:r>
          </a:p>
          <a:p>
            <a:r>
              <a:rPr lang="en-US" sz="2800" dirty="0"/>
              <a:t>Explain the product or service to potential customers</a:t>
            </a:r>
          </a:p>
          <a:p>
            <a:r>
              <a:rPr lang="en-US" sz="2800" dirty="0"/>
              <a:t>Deliver scripted sales pitch to the customer</a:t>
            </a:r>
          </a:p>
          <a:p>
            <a:r>
              <a:rPr lang="en-US" sz="2800" dirty="0"/>
              <a:t>Adjust scripted sales pitch to meet needs of specific individuals</a:t>
            </a:r>
          </a:p>
          <a:p>
            <a:r>
              <a:rPr lang="en-US" sz="2800" dirty="0"/>
              <a:t>Provide pricing details</a:t>
            </a:r>
          </a:p>
          <a:p>
            <a:r>
              <a:rPr lang="en-US" sz="2800" dirty="0"/>
              <a:t>Handle customer questions</a:t>
            </a:r>
          </a:p>
          <a:p>
            <a:r>
              <a:rPr lang="en-US" sz="2800" dirty="0"/>
              <a:t>Obtain customer information including names and </a:t>
            </a:r>
            <a:r>
              <a:rPr lang="en-US" sz="2800" dirty="0" smtClean="0"/>
              <a:t>addresses</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577308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Telemarketing Job Description</a:t>
            </a:r>
            <a:endParaRPr lang="en-US" sz="4800" dirty="0">
              <a:solidFill>
                <a:srgbClr val="FFFF00"/>
              </a:solidFill>
            </a:endParaRPr>
          </a:p>
        </p:txBody>
      </p:sp>
      <p:sp>
        <p:nvSpPr>
          <p:cNvPr id="8" name="Content Placeholder 7"/>
          <p:cNvSpPr>
            <a:spLocks noGrp="1"/>
          </p:cNvSpPr>
          <p:nvPr>
            <p:ph idx="1"/>
          </p:nvPr>
        </p:nvSpPr>
        <p:spPr>
          <a:xfrm>
            <a:off x="0" y="1219200"/>
            <a:ext cx="9067800" cy="5638800"/>
          </a:xfrm>
        </p:spPr>
        <p:txBody>
          <a:bodyPr>
            <a:normAutofit fontScale="62500" lnSpcReduction="20000"/>
          </a:bodyPr>
          <a:lstStyle/>
          <a:p>
            <a:pPr marL="0" indent="0">
              <a:buNone/>
            </a:pPr>
            <a:r>
              <a:rPr lang="en-US" sz="4600" b="1" dirty="0" smtClean="0"/>
              <a:t>Main </a:t>
            </a:r>
            <a:r>
              <a:rPr lang="en-US" sz="4600" b="1" dirty="0"/>
              <a:t>Job Tasks and Responsibilities</a:t>
            </a:r>
            <a:endParaRPr lang="en-US" sz="4600" dirty="0"/>
          </a:p>
          <a:p>
            <a:r>
              <a:rPr lang="en-US" sz="4000" dirty="0" smtClean="0"/>
              <a:t>Record </a:t>
            </a:r>
            <a:r>
              <a:rPr lang="en-US" sz="4000" dirty="0"/>
              <a:t>customer details including reaction to the product or service offered</a:t>
            </a:r>
          </a:p>
          <a:p>
            <a:r>
              <a:rPr lang="en-US" sz="4000" dirty="0"/>
              <a:t>Receive orders over the telephone</a:t>
            </a:r>
          </a:p>
          <a:p>
            <a:r>
              <a:rPr lang="en-US" sz="4000" dirty="0"/>
              <a:t>Input order details into the computer system</a:t>
            </a:r>
          </a:p>
          <a:p>
            <a:r>
              <a:rPr lang="en-US" sz="4000" dirty="0"/>
              <a:t>Record customer details and details of transaction</a:t>
            </a:r>
          </a:p>
          <a:p>
            <a:r>
              <a:rPr lang="en-US" sz="4000" dirty="0"/>
              <a:t>Confirm orders placed with field sales representatives</a:t>
            </a:r>
          </a:p>
          <a:p>
            <a:r>
              <a:rPr lang="en-US" sz="4000" dirty="0"/>
              <a:t>Obtain contact details of potential customers from sources including telephone directories and purchased lists</a:t>
            </a:r>
          </a:p>
          <a:p>
            <a:r>
              <a:rPr lang="en-US" sz="4000" dirty="0"/>
              <a:t>Schedule appointments for sales staff to meet prospective customers</a:t>
            </a:r>
          </a:p>
          <a:p>
            <a:r>
              <a:rPr lang="en-US" sz="4000" dirty="0"/>
              <a:t>Conduct customer and marketing surveys</a:t>
            </a:r>
          </a:p>
          <a:p>
            <a:r>
              <a:rPr lang="en-US" sz="4000" dirty="0"/>
              <a:t>Answer telephone calls from potential customers who are responding to advertisements</a:t>
            </a:r>
          </a:p>
          <a:p>
            <a:r>
              <a:rPr lang="en-US" sz="4000" dirty="0"/>
              <a:t>Contact customers to follow up on initial </a:t>
            </a:r>
            <a:r>
              <a:rPr lang="en-US" sz="4000" dirty="0" smtClean="0"/>
              <a:t>interaction</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210841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Telemarketing Job Description</a:t>
            </a:r>
            <a:endParaRPr lang="en-US" sz="4800"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algn="ctr">
              <a:buNone/>
            </a:pPr>
            <a:r>
              <a:rPr lang="en-US" sz="4000" dirty="0"/>
              <a:t>The telemarketing job description clearly outlines the tasks and responsibilities of the telemarketing role. </a:t>
            </a:r>
            <a:endParaRPr lang="en-US" sz="4000" dirty="0" smtClean="0"/>
          </a:p>
          <a:p>
            <a:pPr marL="0" indent="0" algn="ctr">
              <a:buNone/>
            </a:pPr>
            <a:endParaRPr lang="en-US" sz="4000" dirty="0"/>
          </a:p>
          <a:p>
            <a:pPr marL="0" indent="0" algn="ctr">
              <a:buNone/>
            </a:pPr>
            <a:r>
              <a:rPr lang="en-US" sz="4000" b="1" dirty="0" smtClean="0"/>
              <a:t>Adapt </a:t>
            </a:r>
            <a:r>
              <a:rPr lang="en-US" sz="4000" b="1" dirty="0"/>
              <a:t>this telemarketer job description for your own </a:t>
            </a:r>
            <a:r>
              <a:rPr lang="en-US" sz="4000" b="1" dirty="0" smtClean="0"/>
              <a:t>use.</a:t>
            </a:r>
            <a:endParaRPr lang="en-US" sz="4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809473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4800" b="1" dirty="0">
                <a:solidFill>
                  <a:srgbClr val="FFFF00"/>
                </a:solidFill>
              </a:rPr>
              <a:t>Telemarketing Job Description</a:t>
            </a:r>
            <a:endParaRPr lang="en-US" sz="48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81400" y="1600199"/>
            <a:ext cx="5171048" cy="4267201"/>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454</Words>
  <Application>Microsoft Office PowerPoint</Application>
  <PresentationFormat>On-screen Show (4:3)</PresentationFormat>
  <Paragraphs>51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Telemarketing Job Description</vt:lpstr>
      <vt:lpstr>Telemarketing Job Description</vt:lpstr>
      <vt:lpstr>Telemarketing Job Description</vt:lpstr>
      <vt:lpstr>Telemarketing Job Description</vt:lpstr>
      <vt:lpstr>Telemarketing Job Description</vt:lpstr>
      <vt:lpstr>Telemarketing Job Description</vt:lpstr>
      <vt:lpstr>Telemarketing Job Description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9</cp:revision>
  <dcterms:created xsi:type="dcterms:W3CDTF">2019-02-07T22:26:28Z</dcterms:created>
  <dcterms:modified xsi:type="dcterms:W3CDTF">2019-02-23T17:43:43Z</dcterms:modified>
</cp:coreProperties>
</file>