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1" r:id="rId5"/>
    <p:sldId id="263" r:id="rId6"/>
    <p:sldId id="264" r:id="rId7"/>
    <p:sldId id="271" r:id="rId8"/>
    <p:sldId id="272" r:id="rId9"/>
    <p:sldId id="270"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118" r="33118"/>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295400"/>
            <a:ext cx="4639656" cy="992279"/>
          </a:xfrm>
        </p:spPr>
        <p:txBody>
          <a:bodyPr>
            <a:noAutofit/>
          </a:bodyPr>
          <a:lstStyle/>
          <a:p>
            <a:pPr algn="ctr"/>
            <a:r>
              <a:rPr lang="en-US" sz="4400" b="1" dirty="0">
                <a:solidFill>
                  <a:srgbClr val="FFFF00"/>
                </a:solidFill>
              </a:rPr>
              <a:t>Call Center Job Description</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323</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800" b="1" dirty="0">
                <a:solidFill>
                  <a:srgbClr val="FFFF00"/>
                </a:solidFill>
              </a:rPr>
              <a:t>Call Center Job Description</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000" y="1543050"/>
            <a:ext cx="5451396" cy="432435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181600"/>
          </a:xfrm>
        </p:spPr>
        <p:txBody>
          <a:bodyPr>
            <a:normAutofit fontScale="62500" lnSpcReduction="20000"/>
          </a:bodyPr>
          <a:lstStyle/>
          <a:p>
            <a:pPr marL="0" indent="0">
              <a:buNone/>
            </a:pPr>
            <a:r>
              <a:rPr lang="en-US" sz="5100" b="1" dirty="0"/>
              <a:t>Call Center Job Description</a:t>
            </a:r>
            <a:r>
              <a:rPr lang="en-US" b="1" dirty="0"/>
              <a:t/>
            </a:r>
            <a:br>
              <a:rPr lang="en-US" b="1" dirty="0"/>
            </a:br>
            <a:endParaRPr lang="en-US" b="1" dirty="0"/>
          </a:p>
          <a:p>
            <a:pPr marL="0" indent="0">
              <a:buNone/>
            </a:pPr>
            <a:r>
              <a:rPr lang="en-US" sz="4000" dirty="0"/>
              <a:t>The call center job description provides a clear understanding of the call center agent's role in both outbound call centers and the inbound call center. It details the duties, responsibilities and skills needed to work in a call center </a:t>
            </a:r>
            <a:br>
              <a:rPr lang="en-US" sz="4000" dirty="0"/>
            </a:br>
            <a:endParaRPr lang="en-US" sz="4000" dirty="0"/>
          </a:p>
          <a:p>
            <a:pPr marL="0" indent="0">
              <a:buNone/>
            </a:pPr>
            <a:r>
              <a:rPr lang="en-US" sz="4000" dirty="0"/>
              <a:t>The call center function varies from one industry to the next but there are tasks and competencies common to most call center jobs regardless of company specifics. </a:t>
            </a:r>
            <a:br>
              <a:rPr lang="en-US" sz="4000" dirty="0"/>
            </a:br>
            <a:endParaRPr lang="en-US" sz="4000" dirty="0"/>
          </a:p>
          <a:p>
            <a:pPr marL="0" indent="0" algn="ctr">
              <a:buNone/>
            </a:pPr>
            <a:r>
              <a:rPr lang="en-US" sz="4000" dirty="0" smtClean="0"/>
              <a:t>This </a:t>
            </a:r>
            <a:r>
              <a:rPr lang="en-US" sz="4000" dirty="0"/>
              <a:t>detailed job description can be adapted to suit your specific job requirements.</a:t>
            </a:r>
          </a:p>
          <a:p>
            <a:pPr marL="0" indent="0">
              <a:buNone/>
            </a:pP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486400"/>
          </a:xfrm>
        </p:spPr>
        <p:txBody>
          <a:bodyPr>
            <a:normAutofit fontScale="47500" lnSpcReduction="20000"/>
          </a:bodyPr>
          <a:lstStyle/>
          <a:p>
            <a:pPr marL="0" indent="0">
              <a:buNone/>
            </a:pPr>
            <a:r>
              <a:rPr lang="en-US" sz="7000" b="1" dirty="0" smtClean="0"/>
              <a:t>CALL </a:t>
            </a:r>
            <a:r>
              <a:rPr lang="en-US" sz="7000" b="1" dirty="0"/>
              <a:t>CENTER AGENT</a:t>
            </a:r>
            <a:endParaRPr lang="en-US" sz="7000" dirty="0"/>
          </a:p>
          <a:p>
            <a:pPr marL="0" indent="0">
              <a:buNone/>
            </a:pPr>
            <a:r>
              <a:rPr lang="en-US" sz="4500" b="1" dirty="0" smtClean="0"/>
              <a:t>Inbound </a:t>
            </a:r>
            <a:r>
              <a:rPr lang="en-US" sz="4500" b="1" dirty="0"/>
              <a:t>Call Center Job Description</a:t>
            </a:r>
          </a:p>
          <a:p>
            <a:pPr marL="0" indent="0">
              <a:buNone/>
            </a:pPr>
            <a:r>
              <a:rPr lang="en-US" sz="4500" b="1" dirty="0"/>
              <a:t>General Purpose</a:t>
            </a:r>
          </a:p>
          <a:p>
            <a:pPr marL="0" indent="0">
              <a:buNone/>
            </a:pPr>
            <a:r>
              <a:rPr lang="en-US" dirty="0"/>
              <a:t>Answer incoming calls from customers to take orders, answer inquiries and questions, handle complaints, troubleshoot problems and provide information.</a:t>
            </a:r>
          </a:p>
          <a:p>
            <a:pPr marL="0" indent="0">
              <a:buNone/>
            </a:pPr>
            <a:endParaRPr lang="en-US" b="1" dirty="0" smtClean="0"/>
          </a:p>
          <a:p>
            <a:pPr marL="0" indent="0">
              <a:buNone/>
            </a:pPr>
            <a:r>
              <a:rPr lang="en-US" sz="3400" b="1" dirty="0" smtClean="0"/>
              <a:t>Main </a:t>
            </a:r>
            <a:r>
              <a:rPr lang="en-US" sz="3400" b="1" dirty="0"/>
              <a:t>Job Tasks, Duties and Responsibilities</a:t>
            </a:r>
            <a:endParaRPr lang="en-US" sz="3400" dirty="0"/>
          </a:p>
          <a:p>
            <a:r>
              <a:rPr lang="en-US" sz="3400" dirty="0"/>
              <a:t>answer calls and respond to emails </a:t>
            </a:r>
          </a:p>
          <a:p>
            <a:r>
              <a:rPr lang="en-US" sz="3400" dirty="0"/>
              <a:t>handle customer inquiries both over the phone and by </a:t>
            </a:r>
            <a:r>
              <a:rPr lang="en-US" sz="3400" dirty="0" smtClean="0"/>
              <a:t>email</a:t>
            </a:r>
            <a:endParaRPr lang="en-US" sz="3400" dirty="0"/>
          </a:p>
          <a:p>
            <a:r>
              <a:rPr lang="en-US" sz="3400" dirty="0"/>
              <a:t>research required information using available resources</a:t>
            </a:r>
          </a:p>
          <a:p>
            <a:r>
              <a:rPr lang="en-US" sz="3400" dirty="0"/>
              <a:t>manage and resolve customer complaints</a:t>
            </a:r>
          </a:p>
          <a:p>
            <a:r>
              <a:rPr lang="en-US" sz="3400" dirty="0"/>
              <a:t>provide customers with product and service information</a:t>
            </a:r>
          </a:p>
          <a:p>
            <a:r>
              <a:rPr lang="en-US" sz="3400" dirty="0"/>
              <a:t>enter new customer information into system</a:t>
            </a:r>
          </a:p>
          <a:p>
            <a:r>
              <a:rPr lang="en-US" sz="3400" dirty="0"/>
              <a:t>update existing customer information </a:t>
            </a:r>
          </a:p>
          <a:p>
            <a:r>
              <a:rPr lang="en-US" sz="3400" dirty="0"/>
              <a:t>process orders, forms and applications</a:t>
            </a:r>
          </a:p>
          <a:p>
            <a:r>
              <a:rPr lang="en-US" sz="3400" dirty="0"/>
              <a:t>identify and escalate priority issues</a:t>
            </a:r>
          </a:p>
          <a:p>
            <a:r>
              <a:rPr lang="en-US" sz="3400" dirty="0"/>
              <a:t>route calls to appropriate resource</a:t>
            </a:r>
          </a:p>
          <a:p>
            <a:r>
              <a:rPr lang="en-US" sz="3400" dirty="0"/>
              <a:t>follow up customer calls where necessary</a:t>
            </a:r>
          </a:p>
          <a:p>
            <a:r>
              <a:rPr lang="en-US" sz="3400" dirty="0"/>
              <a:t>document all call information according to standard operating procedures</a:t>
            </a:r>
          </a:p>
          <a:p>
            <a:r>
              <a:rPr lang="en-US" sz="3400" dirty="0"/>
              <a:t>complete call logs</a:t>
            </a:r>
          </a:p>
          <a:p>
            <a:r>
              <a:rPr lang="en-US" sz="3400" dirty="0"/>
              <a:t>produce call </a:t>
            </a:r>
            <a:r>
              <a:rPr lang="en-US" sz="3400" dirty="0" smtClean="0"/>
              <a:t>reports</a:t>
            </a: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904910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181600"/>
          </a:xfrm>
        </p:spPr>
        <p:txBody>
          <a:bodyPr>
            <a:normAutofit fontScale="92500"/>
          </a:bodyPr>
          <a:lstStyle/>
          <a:p>
            <a:pPr marL="0" indent="0">
              <a:buNone/>
            </a:pPr>
            <a:r>
              <a:rPr lang="en-US" sz="3500" b="1" dirty="0" smtClean="0"/>
              <a:t>Education </a:t>
            </a:r>
            <a:r>
              <a:rPr lang="en-US" sz="3500" b="1" dirty="0"/>
              <a:t>and Experience</a:t>
            </a:r>
            <a:endParaRPr lang="en-US" sz="3500" dirty="0"/>
          </a:p>
          <a:p>
            <a:r>
              <a:rPr lang="en-US" sz="3000" dirty="0"/>
              <a:t>high school diploma or </a:t>
            </a:r>
            <a:r>
              <a:rPr lang="en-US" sz="3000" dirty="0" smtClean="0"/>
              <a:t>equivalent</a:t>
            </a:r>
            <a:endParaRPr lang="en-US" sz="3000" dirty="0"/>
          </a:p>
          <a:p>
            <a:r>
              <a:rPr lang="en-US" sz="3000" dirty="0"/>
              <a:t>proficient in relevant computer applications</a:t>
            </a:r>
          </a:p>
          <a:p>
            <a:r>
              <a:rPr lang="en-US" sz="3000" dirty="0"/>
              <a:t>required language </a:t>
            </a:r>
            <a:r>
              <a:rPr lang="en-US" sz="3000" dirty="0" smtClean="0"/>
              <a:t>proficiency</a:t>
            </a:r>
            <a:endParaRPr lang="en-US" sz="3000" dirty="0"/>
          </a:p>
          <a:p>
            <a:r>
              <a:rPr lang="en-US" sz="3000" dirty="0"/>
              <a:t>knowledge of customer service principles and practices</a:t>
            </a:r>
          </a:p>
          <a:p>
            <a:r>
              <a:rPr lang="en-US" sz="3000" dirty="0"/>
              <a:t>knowledge of call center telephony and technology</a:t>
            </a:r>
          </a:p>
          <a:p>
            <a:r>
              <a:rPr lang="en-US" sz="3000" dirty="0"/>
              <a:t>some experience in a call center or customer service environment</a:t>
            </a:r>
          </a:p>
          <a:p>
            <a:r>
              <a:rPr lang="en-US" sz="3000" dirty="0"/>
              <a:t>good data entry and typing skills</a:t>
            </a:r>
          </a:p>
          <a:p>
            <a:r>
              <a:rPr lang="en-US" sz="3000" dirty="0"/>
              <a:t>knowledge of administration and clerical </a:t>
            </a:r>
            <a:r>
              <a:rPr lang="en-US" sz="3000" dirty="0" smtClean="0"/>
              <a:t>processes</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98622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181600"/>
          </a:xfrm>
        </p:spPr>
        <p:txBody>
          <a:bodyPr>
            <a:normAutofit fontScale="77500" lnSpcReduction="20000"/>
          </a:bodyPr>
          <a:lstStyle/>
          <a:p>
            <a:pPr marL="0" indent="0">
              <a:buNone/>
            </a:pPr>
            <a:r>
              <a:rPr lang="en-US" sz="4100" b="1" dirty="0" smtClean="0"/>
              <a:t>Key </a:t>
            </a:r>
            <a:r>
              <a:rPr lang="en-US" sz="4100" b="1" dirty="0"/>
              <a:t>Competencies and Skills</a:t>
            </a:r>
            <a:r>
              <a:rPr lang="en-US" b="1" dirty="0"/>
              <a:t/>
            </a:r>
            <a:br>
              <a:rPr lang="en-US" b="1" dirty="0"/>
            </a:br>
            <a:endParaRPr lang="en-US" dirty="0"/>
          </a:p>
          <a:p>
            <a:r>
              <a:rPr lang="en-US" dirty="0"/>
              <a:t>verbal and written communication skills</a:t>
            </a:r>
          </a:p>
          <a:p>
            <a:r>
              <a:rPr lang="en-US" dirty="0"/>
              <a:t>listening skills</a:t>
            </a:r>
          </a:p>
          <a:p>
            <a:r>
              <a:rPr lang="en-US" dirty="0"/>
              <a:t>problem analysis and problem solving</a:t>
            </a:r>
          </a:p>
          <a:p>
            <a:r>
              <a:rPr lang="en-US" dirty="0"/>
              <a:t>customer service orientation</a:t>
            </a:r>
          </a:p>
          <a:p>
            <a:r>
              <a:rPr lang="en-US" dirty="0"/>
              <a:t>organizational skills</a:t>
            </a:r>
          </a:p>
          <a:p>
            <a:r>
              <a:rPr lang="en-US" dirty="0"/>
              <a:t>attention to detail</a:t>
            </a:r>
          </a:p>
          <a:p>
            <a:r>
              <a:rPr lang="en-US" dirty="0"/>
              <a:t>judgment</a:t>
            </a:r>
          </a:p>
          <a:p>
            <a:r>
              <a:rPr lang="en-US" dirty="0"/>
              <a:t>adaptability</a:t>
            </a:r>
          </a:p>
          <a:p>
            <a:r>
              <a:rPr lang="en-US" dirty="0"/>
              <a:t>team work</a:t>
            </a:r>
          </a:p>
          <a:p>
            <a:r>
              <a:rPr lang="en-US" dirty="0"/>
              <a:t>stress tolerance</a:t>
            </a:r>
          </a:p>
          <a:p>
            <a:r>
              <a:rPr lang="en-US" dirty="0" smtClean="0"/>
              <a:t>resilience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864565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fontScale="62500" lnSpcReduction="20000"/>
          </a:bodyPr>
          <a:lstStyle/>
          <a:p>
            <a:pPr marL="0" indent="0">
              <a:buNone/>
            </a:pPr>
            <a:r>
              <a:rPr lang="en-US" sz="5800" b="1" dirty="0" smtClean="0"/>
              <a:t>Outbound </a:t>
            </a:r>
            <a:r>
              <a:rPr lang="en-US" sz="5800" b="1" dirty="0"/>
              <a:t>Call Center Job Description</a:t>
            </a:r>
          </a:p>
          <a:p>
            <a:pPr marL="0" indent="0">
              <a:buNone/>
            </a:pPr>
            <a:r>
              <a:rPr lang="en-US" sz="3800" b="1" dirty="0"/>
              <a:t>General Purpose</a:t>
            </a:r>
            <a:endParaRPr lang="en-US" sz="3800" dirty="0"/>
          </a:p>
          <a:p>
            <a:pPr marL="0" indent="0">
              <a:buNone/>
            </a:pPr>
            <a:r>
              <a:rPr lang="en-US" dirty="0"/>
              <a:t>Interact by phone with outside parties to solicit orders for goods or services, request donations, make appointments, collect information or conduct follow-up.</a:t>
            </a:r>
          </a:p>
          <a:p>
            <a:pPr marL="0" indent="0">
              <a:buNone/>
            </a:pPr>
            <a:r>
              <a:rPr lang="en-US" sz="3800" b="1" dirty="0"/>
              <a:t>Main Job Duties, Tasks and Responsibilities</a:t>
            </a:r>
            <a:endParaRPr lang="en-US" sz="3800" dirty="0"/>
          </a:p>
          <a:p>
            <a:r>
              <a:rPr lang="en-US" dirty="0"/>
              <a:t>contact businesses or private individuals by phone</a:t>
            </a:r>
          </a:p>
          <a:p>
            <a:r>
              <a:rPr lang="en-US" dirty="0"/>
              <a:t>deliver prepared sales scripts to persuade potential customers to purchase a product or service or make a donation</a:t>
            </a:r>
          </a:p>
          <a:p>
            <a:r>
              <a:rPr lang="en-US" dirty="0"/>
              <a:t>describe products and services</a:t>
            </a:r>
          </a:p>
          <a:p>
            <a:r>
              <a:rPr lang="en-US" dirty="0"/>
              <a:t>respond to questions</a:t>
            </a:r>
          </a:p>
          <a:p>
            <a:r>
              <a:rPr lang="en-US" dirty="0"/>
              <a:t>identify and overcome objections</a:t>
            </a:r>
          </a:p>
          <a:p>
            <a:r>
              <a:rPr lang="en-US" dirty="0"/>
              <a:t>take the customer through the sales </a:t>
            </a:r>
            <a:r>
              <a:rPr lang="en-US" dirty="0" smtClean="0"/>
              <a:t>process</a:t>
            </a:r>
            <a:endParaRPr lang="en-US" dirty="0"/>
          </a:p>
          <a:p>
            <a:r>
              <a:rPr lang="en-US" dirty="0"/>
              <a:t>obtain customer information</a:t>
            </a:r>
          </a:p>
          <a:p>
            <a:r>
              <a:rPr lang="en-US" dirty="0"/>
              <a:t>obtain possible customer leads</a:t>
            </a:r>
          </a:p>
          <a:p>
            <a:r>
              <a:rPr lang="en-US" dirty="0"/>
              <a:t>maintain customer/potential customer data bases</a:t>
            </a:r>
          </a:p>
          <a:p>
            <a:r>
              <a:rPr lang="en-US" dirty="0"/>
              <a:t>follow up on initial contacts</a:t>
            </a:r>
          </a:p>
          <a:p>
            <a:r>
              <a:rPr lang="en-US" dirty="0"/>
              <a:t>complete records of telephonic interactions, orders and </a:t>
            </a:r>
            <a:r>
              <a:rPr lang="en-US" dirty="0" smtClean="0"/>
              <a:t>accounts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159367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181600"/>
          </a:xfrm>
        </p:spPr>
        <p:txBody>
          <a:bodyPr>
            <a:normAutofit/>
          </a:bodyPr>
          <a:lstStyle/>
          <a:p>
            <a:pPr marL="0" indent="0">
              <a:buNone/>
            </a:pPr>
            <a:r>
              <a:rPr lang="en-US" b="1" dirty="0" smtClean="0"/>
              <a:t>Education </a:t>
            </a:r>
            <a:r>
              <a:rPr lang="en-US" b="1" dirty="0"/>
              <a:t>and Experience</a:t>
            </a:r>
            <a:endParaRPr lang="en-US" dirty="0"/>
          </a:p>
          <a:p>
            <a:r>
              <a:rPr lang="en-US" sz="2800" dirty="0"/>
              <a:t>high school diploma or </a:t>
            </a:r>
            <a:r>
              <a:rPr lang="en-US" sz="2800" dirty="0" smtClean="0"/>
              <a:t>equivalent</a:t>
            </a:r>
            <a:endParaRPr lang="en-US" sz="2800" dirty="0"/>
          </a:p>
          <a:p>
            <a:r>
              <a:rPr lang="en-US" sz="2800" dirty="0"/>
              <a:t>proficient in relevant computer applications and call center </a:t>
            </a:r>
            <a:r>
              <a:rPr lang="en-US" sz="2800" dirty="0" smtClean="0"/>
              <a:t>systems</a:t>
            </a:r>
            <a:endParaRPr lang="en-US" sz="2800" dirty="0"/>
          </a:p>
          <a:p>
            <a:r>
              <a:rPr lang="en-US" sz="2800" dirty="0"/>
              <a:t>good typing skills</a:t>
            </a:r>
          </a:p>
          <a:p>
            <a:r>
              <a:rPr lang="en-US" sz="2800" dirty="0"/>
              <a:t>knowledge of sales principles and methods</a:t>
            </a:r>
          </a:p>
          <a:p>
            <a:r>
              <a:rPr lang="en-US" sz="2800" dirty="0"/>
              <a:t>proven track record in </a:t>
            </a:r>
            <a:r>
              <a:rPr lang="en-US" sz="2800" dirty="0" smtClean="0"/>
              <a:t>sales</a:t>
            </a:r>
            <a:endParaRPr lang="en-US" sz="2800" dirty="0"/>
          </a:p>
          <a:p>
            <a:r>
              <a:rPr lang="en-US" sz="2800" dirty="0"/>
              <a:t>required language </a:t>
            </a:r>
            <a:r>
              <a:rPr lang="en-US" sz="2800" dirty="0" smtClean="0"/>
              <a:t>skills</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44398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486400"/>
          </a:xfrm>
        </p:spPr>
        <p:txBody>
          <a:bodyPr>
            <a:normAutofit/>
          </a:bodyPr>
          <a:lstStyle/>
          <a:p>
            <a:pPr marL="0" indent="0">
              <a:buNone/>
            </a:pPr>
            <a:r>
              <a:rPr lang="en-US" b="1" dirty="0" smtClean="0"/>
              <a:t>Key </a:t>
            </a:r>
            <a:r>
              <a:rPr lang="en-US" b="1" dirty="0"/>
              <a:t>Competencies and </a:t>
            </a:r>
            <a:r>
              <a:rPr lang="en-US" b="1" dirty="0" smtClean="0"/>
              <a:t>Skills</a:t>
            </a:r>
            <a:endParaRPr lang="en-US" dirty="0"/>
          </a:p>
          <a:p>
            <a:r>
              <a:rPr lang="en-US" sz="2800" dirty="0"/>
              <a:t>communication skills</a:t>
            </a:r>
          </a:p>
          <a:p>
            <a:r>
              <a:rPr lang="en-US" sz="2800" dirty="0"/>
              <a:t>persuasiveness</a:t>
            </a:r>
          </a:p>
          <a:p>
            <a:r>
              <a:rPr lang="en-US" sz="2800" dirty="0"/>
              <a:t>problem solving</a:t>
            </a:r>
          </a:p>
          <a:p>
            <a:r>
              <a:rPr lang="en-US" sz="2800" dirty="0"/>
              <a:t>adaptability</a:t>
            </a:r>
          </a:p>
          <a:p>
            <a:r>
              <a:rPr lang="en-US" sz="2800" dirty="0"/>
              <a:t>tenacious</a:t>
            </a:r>
          </a:p>
          <a:p>
            <a:r>
              <a:rPr lang="en-US" sz="2800" dirty="0"/>
              <a:t>negotiation skills</a:t>
            </a:r>
          </a:p>
          <a:p>
            <a:r>
              <a:rPr lang="en-US" sz="2800" dirty="0"/>
              <a:t>stress tolerance</a:t>
            </a:r>
          </a:p>
          <a:p>
            <a:r>
              <a:rPr lang="en-US" sz="2800" dirty="0"/>
              <a:t>high energy level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86074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Call Center Job Description</a:t>
            </a:r>
            <a:endParaRPr lang="en-US" sz="4800" dirty="0">
              <a:solidFill>
                <a:srgbClr val="FFFF00"/>
              </a:solidFill>
            </a:endParaRPr>
          </a:p>
        </p:txBody>
      </p:sp>
      <p:sp>
        <p:nvSpPr>
          <p:cNvPr id="8" name="Content Placeholder 7"/>
          <p:cNvSpPr>
            <a:spLocks noGrp="1"/>
          </p:cNvSpPr>
          <p:nvPr>
            <p:ph idx="1"/>
          </p:nvPr>
        </p:nvSpPr>
        <p:spPr>
          <a:xfrm>
            <a:off x="85725" y="1295400"/>
            <a:ext cx="8915400" cy="5562600"/>
          </a:xfrm>
        </p:spPr>
        <p:txBody>
          <a:bodyPr>
            <a:normAutofit fontScale="92500" lnSpcReduction="20000"/>
          </a:bodyPr>
          <a:lstStyle/>
          <a:p>
            <a:pPr marL="0" indent="0">
              <a:buNone/>
            </a:pPr>
            <a:r>
              <a:rPr lang="en-US" sz="3500" b="1" dirty="0"/>
              <a:t>Call Center Job </a:t>
            </a:r>
            <a:r>
              <a:rPr lang="en-US" sz="3500" b="1" dirty="0" smtClean="0"/>
              <a:t>Description</a:t>
            </a:r>
            <a:endParaRPr lang="en-US" sz="3500" b="1" dirty="0"/>
          </a:p>
          <a:p>
            <a:pPr marL="0" indent="0">
              <a:buNone/>
            </a:pPr>
            <a:r>
              <a:rPr lang="en-US" dirty="0"/>
              <a:t>The call center job description provides a clear understanding of the call center agent's role in both outbound call centers and the inbound call center. It details the duties, responsibilities and skills needed to work in a call center </a:t>
            </a:r>
            <a:br>
              <a:rPr lang="en-US" dirty="0"/>
            </a:br>
            <a:endParaRPr lang="en-US" dirty="0"/>
          </a:p>
          <a:p>
            <a:pPr marL="0" indent="0">
              <a:buNone/>
            </a:pPr>
            <a:r>
              <a:rPr lang="en-US" dirty="0"/>
              <a:t>The call center function varies from one industry to the next but there are tasks and competencies common to most call center jobs regardless of company specifics. </a:t>
            </a:r>
            <a:br>
              <a:rPr lang="en-US" dirty="0"/>
            </a:br>
            <a:endParaRPr lang="en-US" dirty="0"/>
          </a:p>
          <a:p>
            <a:pPr marL="0" indent="0" algn="ctr">
              <a:buNone/>
            </a:pPr>
            <a:r>
              <a:rPr lang="en-US" sz="3500" b="1" dirty="0"/>
              <a:t>This detailed job description can be adapted to suit your specific job requirements.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51916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596</Words>
  <Application>Microsoft Office PowerPoint</Application>
  <PresentationFormat>On-screen Show (4:3)</PresentationFormat>
  <Paragraphs>103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Call Center Job Description</vt:lpstr>
      <vt:lpstr>Call Center Job Description</vt:lpstr>
      <vt:lpstr>Call Center Job Description</vt:lpstr>
      <vt:lpstr>Call Center Job Description</vt:lpstr>
      <vt:lpstr>Call Center Job Description</vt:lpstr>
      <vt:lpstr>Call Center Job Description</vt:lpstr>
      <vt:lpstr>Call Center Job Description</vt:lpstr>
      <vt:lpstr>Call Center Job Description</vt:lpstr>
      <vt:lpstr>Call Center Job Description</vt:lpstr>
      <vt:lpstr>Call Center Job Description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2019-02-23T17:31:30Z</dcterms:modified>
</cp:coreProperties>
</file>