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60" r:id="rId4"/>
    <p:sldId id="261" r:id="rId5"/>
    <p:sldId id="263" r:id="rId6"/>
    <p:sldId id="264" r:id="rId7"/>
    <p:sldId id="265" r:id="rId8"/>
    <p:sldId id="262"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30151" r="30151"/>
          <a:stretch>
            <a:fillRect/>
          </a:stretch>
        </p:blipFill>
        <p:spPr/>
      </p:pic>
      <p:sp>
        <p:nvSpPr>
          <p:cNvPr id="4" name="Rectangle 3"/>
          <p:cNvSpPr/>
          <p:nvPr/>
        </p:nvSpPr>
        <p:spPr>
          <a:xfrm>
            <a:off x="7620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492587"/>
            <a:ext cx="4639656" cy="992279"/>
          </a:xfrm>
        </p:spPr>
        <p:txBody>
          <a:bodyPr>
            <a:noAutofit/>
          </a:bodyPr>
          <a:lstStyle/>
          <a:p>
            <a:pPr algn="ctr"/>
            <a:r>
              <a:rPr lang="en-US" sz="3600" b="1" dirty="0">
                <a:solidFill>
                  <a:srgbClr val="FFFF00"/>
                </a:solidFill>
              </a:rPr>
              <a:t>7 Employee Appreciation Ideas </a:t>
            </a:r>
            <a:br>
              <a:rPr lang="en-US" sz="3600" b="1" dirty="0">
                <a:solidFill>
                  <a:srgbClr val="FFFF00"/>
                </a:solidFill>
              </a:rPr>
            </a:br>
            <a:r>
              <a:rPr lang="en-US" sz="3600" b="1" dirty="0">
                <a:solidFill>
                  <a:srgbClr val="FFFF00"/>
                </a:solidFill>
              </a:rPr>
              <a:t>They Will Truly Value</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a:t>
            </a:r>
            <a:r>
              <a:rPr lang="en-US" sz="1200" b="1" smtClean="0">
                <a:solidFill>
                  <a:srgbClr val="FFFF00"/>
                </a:solidFill>
              </a:rPr>
              <a:t>– </a:t>
            </a:r>
            <a:r>
              <a:rPr lang="en-US" sz="1200" b="1" smtClean="0">
                <a:solidFill>
                  <a:srgbClr val="FFFF00"/>
                </a:solidFill>
              </a:rPr>
              <a:t>JWO 319</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Employee Appreciation Ideas </a:t>
            </a:r>
            <a:r>
              <a:rPr lang="en-US" b="1" dirty="0" smtClean="0">
                <a:solidFill>
                  <a:srgbClr val="FFFF00"/>
                </a:solidFill>
              </a:rPr>
              <a:t/>
            </a:r>
            <a:br>
              <a:rPr lang="en-US" b="1" dirty="0" smtClean="0">
                <a:solidFill>
                  <a:srgbClr val="FFFF00"/>
                </a:solidFill>
              </a:rPr>
            </a:br>
            <a:r>
              <a:rPr lang="en-US" b="1" dirty="0" smtClean="0">
                <a:solidFill>
                  <a:srgbClr val="FFFF00"/>
                </a:solidFill>
              </a:rPr>
              <a:t>They </a:t>
            </a:r>
            <a:r>
              <a:rPr lang="en-US" b="1" dirty="0">
                <a:solidFill>
                  <a:srgbClr val="FFFF00"/>
                </a:solidFill>
              </a:rPr>
              <a:t>Will Truly </a:t>
            </a:r>
            <a:r>
              <a:rPr lang="en-US" b="1" dirty="0" smtClean="0">
                <a:solidFill>
                  <a:srgbClr val="FFFF00"/>
                </a:solidFill>
              </a:rPr>
              <a:t>Value</a:t>
            </a:r>
            <a:endParaRPr lang="en-US" dirty="0">
              <a:solidFill>
                <a:srgbClr val="FFFF00"/>
              </a:solidFill>
            </a:endParaRPr>
          </a:p>
        </p:txBody>
      </p:sp>
      <p:sp>
        <p:nvSpPr>
          <p:cNvPr id="8" name="Content Placeholder 7"/>
          <p:cNvSpPr>
            <a:spLocks noGrp="1"/>
          </p:cNvSpPr>
          <p:nvPr>
            <p:ph idx="1"/>
          </p:nvPr>
        </p:nvSpPr>
        <p:spPr>
          <a:xfrm>
            <a:off x="0" y="1295400"/>
            <a:ext cx="9067800" cy="5562600"/>
          </a:xfrm>
        </p:spPr>
        <p:txBody>
          <a:bodyPr>
            <a:normAutofit/>
          </a:bodyPr>
          <a:lstStyle/>
          <a:p>
            <a:pPr marL="0" indent="0">
              <a:buNone/>
            </a:pPr>
            <a:r>
              <a:rPr lang="en-US" sz="2800" b="1" dirty="0"/>
              <a:t>7 Employee Appreciation Ideas They Will Truly Value</a:t>
            </a:r>
          </a:p>
          <a:p>
            <a:r>
              <a:rPr lang="en-US" dirty="0" smtClean="0"/>
              <a:t>Showing </a:t>
            </a:r>
            <a:r>
              <a:rPr lang="en-US" dirty="0"/>
              <a:t>your employees you appreciate their hard work or willingness to go </a:t>
            </a:r>
            <a:r>
              <a:rPr lang="en-US" b="1" dirty="0"/>
              <a:t>“above and beyond” </a:t>
            </a:r>
            <a:r>
              <a:rPr lang="en-US" dirty="0"/>
              <a:t>is more than merely a nice gesture. It also boosts employees’ motivation and productivity and improves retention rates.</a:t>
            </a:r>
          </a:p>
          <a:p>
            <a:r>
              <a:rPr lang="en-US" dirty="0"/>
              <a:t>How can you </a:t>
            </a:r>
            <a:r>
              <a:rPr lang="en-US" b="1" dirty="0"/>
              <a:t>show employees appreciation in ways they’ll truly value </a:t>
            </a:r>
            <a:r>
              <a:rPr lang="en-US" dirty="0"/>
              <a:t>– and that won’t break your company’s budget? </a:t>
            </a:r>
            <a:endParaRPr lang="en-US" dirty="0" smtClean="0"/>
          </a:p>
          <a:p>
            <a:pPr marL="0" indent="0" algn="ctr">
              <a:buNone/>
            </a:pPr>
            <a:r>
              <a:rPr lang="en-US" b="1" dirty="0" smtClean="0"/>
              <a:t>Here </a:t>
            </a:r>
            <a:r>
              <a:rPr lang="en-US" b="1" dirty="0"/>
              <a:t>are seven ideas</a:t>
            </a:r>
            <a:r>
              <a:rPr lang="en-US" b="1" dirty="0" smtClean="0"/>
              <a:t>:</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Employee Appreciation Ideas </a:t>
            </a:r>
            <a:r>
              <a:rPr lang="en-US" b="1" dirty="0" smtClean="0">
                <a:solidFill>
                  <a:srgbClr val="FFFF00"/>
                </a:solidFill>
              </a:rPr>
              <a:t/>
            </a:r>
            <a:br>
              <a:rPr lang="en-US" b="1" dirty="0" smtClean="0">
                <a:solidFill>
                  <a:srgbClr val="FFFF00"/>
                </a:solidFill>
              </a:rPr>
            </a:br>
            <a:r>
              <a:rPr lang="en-US" b="1" dirty="0" smtClean="0">
                <a:solidFill>
                  <a:srgbClr val="FFFF00"/>
                </a:solidFill>
              </a:rPr>
              <a:t>They </a:t>
            </a:r>
            <a:r>
              <a:rPr lang="en-US" b="1" dirty="0">
                <a:solidFill>
                  <a:srgbClr val="FFFF00"/>
                </a:solidFill>
              </a:rPr>
              <a:t>Will Truly </a:t>
            </a:r>
            <a:r>
              <a:rPr lang="en-US" b="1" dirty="0" smtClean="0">
                <a:solidFill>
                  <a:srgbClr val="FFFF00"/>
                </a:solidFill>
              </a:rPr>
              <a:t>Value</a:t>
            </a:r>
            <a:endParaRPr lang="en-US"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pPr marL="0" indent="0">
              <a:buNone/>
            </a:pPr>
            <a:r>
              <a:rPr lang="en-US" b="1" dirty="0" smtClean="0"/>
              <a:t>Keep </a:t>
            </a:r>
            <a:r>
              <a:rPr lang="en-US" b="1" dirty="0"/>
              <a:t>a “good book.” </a:t>
            </a:r>
            <a:endParaRPr lang="en-US" b="1" dirty="0" smtClean="0"/>
          </a:p>
          <a:p>
            <a:pPr marL="0" indent="0">
              <a:buNone/>
            </a:pPr>
            <a:r>
              <a:rPr lang="en-US" dirty="0" smtClean="0"/>
              <a:t>A </a:t>
            </a:r>
            <a:r>
              <a:rPr lang="en-US" b="1" dirty="0"/>
              <a:t>“good book” </a:t>
            </a:r>
            <a:r>
              <a:rPr lang="en-US" dirty="0"/>
              <a:t>is a book in which any staff member can record a good deed, successful accomplishment, or other positive task another employee undertook. </a:t>
            </a:r>
            <a:endParaRPr lang="en-US" dirty="0" smtClean="0"/>
          </a:p>
          <a:p>
            <a:pPr marL="0" indent="0">
              <a:buNone/>
            </a:pPr>
            <a:r>
              <a:rPr lang="en-US" dirty="0" smtClean="0"/>
              <a:t>The </a:t>
            </a:r>
            <a:r>
              <a:rPr lang="en-US" dirty="0"/>
              <a:t>book is available for staff to review at their leisure, and can be read aloud at weekly meetings to provide positive peer recognition and encourage everyone to do their best</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6283948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Employee Appreciation Ideas </a:t>
            </a:r>
            <a:r>
              <a:rPr lang="en-US" b="1" dirty="0" smtClean="0">
                <a:solidFill>
                  <a:srgbClr val="FFFF00"/>
                </a:solidFill>
              </a:rPr>
              <a:t/>
            </a:r>
            <a:br>
              <a:rPr lang="en-US" b="1" dirty="0" smtClean="0">
                <a:solidFill>
                  <a:srgbClr val="FFFF00"/>
                </a:solidFill>
              </a:rPr>
            </a:br>
            <a:r>
              <a:rPr lang="en-US" b="1" dirty="0" smtClean="0">
                <a:solidFill>
                  <a:srgbClr val="FFFF00"/>
                </a:solidFill>
              </a:rPr>
              <a:t>They </a:t>
            </a:r>
            <a:r>
              <a:rPr lang="en-US" b="1" dirty="0">
                <a:solidFill>
                  <a:srgbClr val="FFFF00"/>
                </a:solidFill>
              </a:rPr>
              <a:t>Will Truly </a:t>
            </a:r>
            <a:r>
              <a:rPr lang="en-US" b="1" dirty="0" smtClean="0">
                <a:solidFill>
                  <a:srgbClr val="FFFF00"/>
                </a:solidFill>
              </a:rPr>
              <a:t>Value</a:t>
            </a:r>
            <a:endParaRPr lang="en-US"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pPr marL="0" indent="0">
              <a:buNone/>
            </a:pPr>
            <a:r>
              <a:rPr lang="en-US" b="1" dirty="0" smtClean="0"/>
              <a:t>Give </a:t>
            </a:r>
            <a:r>
              <a:rPr lang="en-US" b="1" dirty="0"/>
              <a:t>people time for their passions. </a:t>
            </a:r>
            <a:endParaRPr lang="en-US" b="1" dirty="0" smtClean="0"/>
          </a:p>
          <a:p>
            <a:r>
              <a:rPr lang="en-US" dirty="0" smtClean="0"/>
              <a:t>Make </a:t>
            </a:r>
            <a:r>
              <a:rPr lang="en-US" dirty="0"/>
              <a:t>time in every workweek for employees to work on a project they’re passionate about, whether or not it relates to their job description – or even to the work your company does. </a:t>
            </a:r>
            <a:endParaRPr lang="en-US" dirty="0" smtClean="0"/>
          </a:p>
          <a:p>
            <a:r>
              <a:rPr lang="en-US" dirty="0" smtClean="0"/>
              <a:t>When </a:t>
            </a:r>
            <a:r>
              <a:rPr lang="en-US" dirty="0"/>
              <a:t>you give people space to do what they love, they feel appreciated and understood, and they respond with a greater investment in their work</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298981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Employee Appreciation Ideas </a:t>
            </a:r>
            <a:r>
              <a:rPr lang="en-US" b="1" dirty="0" smtClean="0">
                <a:solidFill>
                  <a:srgbClr val="FFFF00"/>
                </a:solidFill>
              </a:rPr>
              <a:t/>
            </a:r>
            <a:br>
              <a:rPr lang="en-US" b="1" dirty="0" smtClean="0">
                <a:solidFill>
                  <a:srgbClr val="FFFF00"/>
                </a:solidFill>
              </a:rPr>
            </a:br>
            <a:r>
              <a:rPr lang="en-US" b="1" dirty="0" smtClean="0">
                <a:solidFill>
                  <a:srgbClr val="FFFF00"/>
                </a:solidFill>
              </a:rPr>
              <a:t>They </a:t>
            </a:r>
            <a:r>
              <a:rPr lang="en-US" b="1" dirty="0">
                <a:solidFill>
                  <a:srgbClr val="FFFF00"/>
                </a:solidFill>
              </a:rPr>
              <a:t>Will Truly </a:t>
            </a:r>
            <a:r>
              <a:rPr lang="en-US" b="1" dirty="0" smtClean="0">
                <a:solidFill>
                  <a:srgbClr val="FFFF00"/>
                </a:solidFill>
              </a:rPr>
              <a:t>Value</a:t>
            </a:r>
            <a:endParaRPr lang="en-US"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pPr marL="0" indent="0">
              <a:buNone/>
            </a:pPr>
            <a:r>
              <a:rPr lang="en-US" b="1" dirty="0" smtClean="0"/>
              <a:t>Recognize </a:t>
            </a:r>
            <a:r>
              <a:rPr lang="en-US" b="1" dirty="0"/>
              <a:t>employees on social media. </a:t>
            </a:r>
            <a:endParaRPr lang="en-US" b="1" dirty="0" smtClean="0"/>
          </a:p>
          <a:p>
            <a:r>
              <a:rPr lang="en-US" b="1" dirty="0" smtClean="0"/>
              <a:t>Don’t </a:t>
            </a:r>
            <a:r>
              <a:rPr lang="en-US" b="1" dirty="0"/>
              <a:t>keep employee appreciation inside the company: </a:t>
            </a:r>
            <a:endParaRPr lang="en-US" b="1" dirty="0" smtClean="0"/>
          </a:p>
          <a:p>
            <a:r>
              <a:rPr lang="en-US" dirty="0" smtClean="0"/>
              <a:t>Take </a:t>
            </a:r>
            <a:r>
              <a:rPr lang="en-US" dirty="0"/>
              <a:t>photos and make announcements on social media as well. </a:t>
            </a:r>
            <a:endParaRPr lang="en-US" dirty="0" smtClean="0"/>
          </a:p>
          <a:p>
            <a:r>
              <a:rPr lang="en-US" dirty="0" smtClean="0"/>
              <a:t>You’ll </a:t>
            </a:r>
            <a:r>
              <a:rPr lang="en-US" dirty="0"/>
              <a:t>spread the word about the </a:t>
            </a:r>
            <a:r>
              <a:rPr lang="en-US" b="1" dirty="0"/>
              <a:t>great work being done at your company and position your organization as one that cares about its people </a:t>
            </a:r>
            <a:r>
              <a:rPr lang="en-US" dirty="0"/>
              <a:t>– which can give you a great recruitment boost</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5117516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Employee Appreciation Ideas </a:t>
            </a:r>
            <a:r>
              <a:rPr lang="en-US" b="1" dirty="0" smtClean="0">
                <a:solidFill>
                  <a:srgbClr val="FFFF00"/>
                </a:solidFill>
              </a:rPr>
              <a:t/>
            </a:r>
            <a:br>
              <a:rPr lang="en-US" b="1" dirty="0" smtClean="0">
                <a:solidFill>
                  <a:srgbClr val="FFFF00"/>
                </a:solidFill>
              </a:rPr>
            </a:br>
            <a:r>
              <a:rPr lang="en-US" b="1" dirty="0" smtClean="0">
                <a:solidFill>
                  <a:srgbClr val="FFFF00"/>
                </a:solidFill>
              </a:rPr>
              <a:t>They </a:t>
            </a:r>
            <a:r>
              <a:rPr lang="en-US" b="1" dirty="0">
                <a:solidFill>
                  <a:srgbClr val="FFFF00"/>
                </a:solidFill>
              </a:rPr>
              <a:t>Will Truly </a:t>
            </a:r>
            <a:r>
              <a:rPr lang="en-US" b="1" dirty="0" smtClean="0">
                <a:solidFill>
                  <a:srgbClr val="FFFF00"/>
                </a:solidFill>
              </a:rPr>
              <a:t>Value</a:t>
            </a:r>
            <a:endParaRPr lang="en-US"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fontScale="85000" lnSpcReduction="10000"/>
          </a:bodyPr>
          <a:lstStyle/>
          <a:p>
            <a:pPr marL="0" indent="0">
              <a:buNone/>
            </a:pPr>
            <a:r>
              <a:rPr lang="en-US" b="1" dirty="0" smtClean="0"/>
              <a:t>Make </a:t>
            </a:r>
            <a:r>
              <a:rPr lang="en-US" b="1" dirty="0"/>
              <a:t>recognition a daily habit. </a:t>
            </a:r>
            <a:endParaRPr lang="en-US" b="1" dirty="0" smtClean="0"/>
          </a:p>
          <a:p>
            <a:r>
              <a:rPr lang="en-US" dirty="0" smtClean="0"/>
              <a:t>Employee </a:t>
            </a:r>
            <a:r>
              <a:rPr lang="en-US" dirty="0"/>
              <a:t>appreciation feels like it should be a </a:t>
            </a:r>
            <a:r>
              <a:rPr lang="en-US" b="1" dirty="0"/>
              <a:t>“special event,”</a:t>
            </a:r>
            <a:r>
              <a:rPr lang="en-US" dirty="0"/>
              <a:t> but </a:t>
            </a:r>
            <a:r>
              <a:rPr lang="en-US" b="1" dirty="0"/>
              <a:t>pushing recognition off until the weekly meeting or the annual banquet is a recipe for missing the everyday miracles </a:t>
            </a:r>
            <a:r>
              <a:rPr lang="en-US" dirty="0"/>
              <a:t>your staff pulls off. Instead, make it a habit to recognize great work as it occurs. You’ll </a:t>
            </a:r>
            <a:r>
              <a:rPr lang="en-US" b="1" dirty="0"/>
              <a:t>“catch people doing well,”</a:t>
            </a:r>
            <a:r>
              <a:rPr lang="en-US" dirty="0"/>
              <a:t> which will encourage them to do better.</a:t>
            </a:r>
          </a:p>
          <a:p>
            <a:r>
              <a:rPr lang="en-US" dirty="0"/>
              <a:t>Don’t take employee recognition too seriously. While items like certificates and plaques can be valued, employees may also enjoy more </a:t>
            </a:r>
            <a:r>
              <a:rPr lang="en-US" b="1" dirty="0"/>
              <a:t>“fun” </a:t>
            </a:r>
            <a:r>
              <a:rPr lang="en-US" dirty="0"/>
              <a:t>items, like candy or small toys – for instance, a superhero action figure for a team member who gave </a:t>
            </a:r>
            <a:r>
              <a:rPr lang="en-US" b="1" dirty="0"/>
              <a:t>“heroic” </a:t>
            </a:r>
            <a:r>
              <a:rPr lang="en-US" dirty="0"/>
              <a:t>effort on the latest project</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795087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Employee Appreciation Ideas </a:t>
            </a:r>
            <a:r>
              <a:rPr lang="en-US" b="1" dirty="0" smtClean="0">
                <a:solidFill>
                  <a:srgbClr val="FFFF00"/>
                </a:solidFill>
              </a:rPr>
              <a:t/>
            </a:r>
            <a:br>
              <a:rPr lang="en-US" b="1" dirty="0" smtClean="0">
                <a:solidFill>
                  <a:srgbClr val="FFFF00"/>
                </a:solidFill>
              </a:rPr>
            </a:br>
            <a:r>
              <a:rPr lang="en-US" b="1" dirty="0" smtClean="0">
                <a:solidFill>
                  <a:srgbClr val="FFFF00"/>
                </a:solidFill>
              </a:rPr>
              <a:t>They </a:t>
            </a:r>
            <a:r>
              <a:rPr lang="en-US" b="1" dirty="0">
                <a:solidFill>
                  <a:srgbClr val="FFFF00"/>
                </a:solidFill>
              </a:rPr>
              <a:t>Will Truly </a:t>
            </a:r>
            <a:r>
              <a:rPr lang="en-US" b="1" dirty="0" smtClean="0">
                <a:solidFill>
                  <a:srgbClr val="FFFF00"/>
                </a:solidFill>
              </a:rPr>
              <a:t>Value</a:t>
            </a:r>
            <a:endParaRPr lang="en-US"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pPr marL="0" indent="0">
              <a:buNone/>
            </a:pPr>
            <a:r>
              <a:rPr lang="en-US" b="1" dirty="0" smtClean="0"/>
              <a:t>Make </a:t>
            </a:r>
            <a:r>
              <a:rPr lang="en-US" b="1" dirty="0"/>
              <a:t>it a game. </a:t>
            </a:r>
            <a:endParaRPr lang="en-US" b="1" dirty="0" smtClean="0"/>
          </a:p>
          <a:p>
            <a:r>
              <a:rPr lang="en-US" dirty="0" smtClean="0"/>
              <a:t>Using </a:t>
            </a:r>
            <a:r>
              <a:rPr lang="en-US" dirty="0"/>
              <a:t>items like </a:t>
            </a:r>
            <a:r>
              <a:rPr lang="en-US" b="1" dirty="0"/>
              <a:t>“experience points,” “leveling up,” </a:t>
            </a:r>
            <a:r>
              <a:rPr lang="en-US" dirty="0"/>
              <a:t>and rewards for completing certain tasks can make it </a:t>
            </a:r>
            <a:r>
              <a:rPr lang="en-US" b="1" dirty="0"/>
              <a:t>more fun for employees </a:t>
            </a:r>
            <a:r>
              <a:rPr lang="en-US" dirty="0"/>
              <a:t>to go the extra mile</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759495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fontScale="90000"/>
          </a:bodyPr>
          <a:lstStyle/>
          <a:p>
            <a:r>
              <a:rPr lang="en-US" b="1" dirty="0">
                <a:solidFill>
                  <a:srgbClr val="FFFF00"/>
                </a:solidFill>
              </a:rPr>
              <a:t>7 Employee Appreciation Ideas </a:t>
            </a:r>
            <a:r>
              <a:rPr lang="en-US" b="1" dirty="0" smtClean="0">
                <a:solidFill>
                  <a:srgbClr val="FFFF00"/>
                </a:solidFill>
              </a:rPr>
              <a:t/>
            </a:r>
            <a:br>
              <a:rPr lang="en-US" b="1" dirty="0" smtClean="0">
                <a:solidFill>
                  <a:srgbClr val="FFFF00"/>
                </a:solidFill>
              </a:rPr>
            </a:br>
            <a:r>
              <a:rPr lang="en-US" b="1" dirty="0" smtClean="0">
                <a:solidFill>
                  <a:srgbClr val="FFFF00"/>
                </a:solidFill>
              </a:rPr>
              <a:t>They </a:t>
            </a:r>
            <a:r>
              <a:rPr lang="en-US" b="1" dirty="0">
                <a:solidFill>
                  <a:srgbClr val="FFFF00"/>
                </a:solidFill>
              </a:rPr>
              <a:t>Will Truly </a:t>
            </a:r>
            <a:r>
              <a:rPr lang="en-US" b="1" dirty="0" smtClean="0">
                <a:solidFill>
                  <a:srgbClr val="FFFF00"/>
                </a:solidFill>
              </a:rPr>
              <a:t>Value</a:t>
            </a:r>
            <a:endParaRPr lang="en-US"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pPr marL="0" indent="0">
              <a:buNone/>
            </a:pPr>
            <a:r>
              <a:rPr lang="en-US" b="1" dirty="0" smtClean="0"/>
              <a:t>Ask </a:t>
            </a:r>
            <a:r>
              <a:rPr lang="en-US" b="1" dirty="0"/>
              <a:t>employees how they’d like to be recognized. </a:t>
            </a:r>
            <a:endParaRPr lang="en-US" b="1" dirty="0" smtClean="0"/>
          </a:p>
          <a:p>
            <a:r>
              <a:rPr lang="en-US" b="1" dirty="0" smtClean="0"/>
              <a:t>Recognizing </a:t>
            </a:r>
            <a:r>
              <a:rPr lang="en-US" b="1" dirty="0"/>
              <a:t>employees in ways that feel awkward or gratuitous to them is akin to not recognizing them at all. </a:t>
            </a:r>
            <a:endParaRPr lang="en-US" b="1" dirty="0" smtClean="0"/>
          </a:p>
          <a:p>
            <a:r>
              <a:rPr lang="en-US" dirty="0" smtClean="0"/>
              <a:t>Ask </a:t>
            </a:r>
            <a:r>
              <a:rPr lang="en-US" dirty="0"/>
              <a:t>your team what forms of recognition mean the most to them </a:t>
            </a:r>
            <a:r>
              <a:rPr lang="en-US" b="1" dirty="0"/>
              <a:t>in order to give them recognition they will truly value</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0892936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sz="4000" b="1" dirty="0">
                <a:solidFill>
                  <a:srgbClr val="FFFF00"/>
                </a:solidFill>
              </a:rPr>
              <a:t>7 Employee Appreciation Ideas </a:t>
            </a:r>
            <a:br>
              <a:rPr lang="en-US" sz="4000" b="1" dirty="0">
                <a:solidFill>
                  <a:srgbClr val="FFFF00"/>
                </a:solidFill>
              </a:rPr>
            </a:br>
            <a:r>
              <a:rPr lang="en-US" sz="4000" b="1" dirty="0">
                <a:solidFill>
                  <a:srgbClr val="FFFF00"/>
                </a:solidFill>
              </a:rPr>
              <a:t>They Will Truly Value</a:t>
            </a:r>
            <a:endParaRPr lang="en-US" sz="4000" dirty="0">
              <a:solidFill>
                <a:srgbClr val="FFFF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276600" y="1474321"/>
            <a:ext cx="5704602" cy="4259044"/>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390</Words>
  <Application>Microsoft Office PowerPoint</Application>
  <PresentationFormat>On-screen Show (4:3)</PresentationFormat>
  <Paragraphs>43</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7 Employee Appreciation Ideas  They Will Truly Value</vt:lpstr>
      <vt:lpstr>7 Employee Appreciation Ideas  They Will Truly Value</vt:lpstr>
      <vt:lpstr>7 Employee Appreciation Ideas  They Will Truly Value</vt:lpstr>
      <vt:lpstr>7 Employee Appreciation Ideas  They Will Truly Value</vt:lpstr>
      <vt:lpstr>7 Employee Appreciation Ideas  They Will Truly Value</vt:lpstr>
      <vt:lpstr>7 Employee Appreciation Ideas  They Will Truly Value</vt:lpstr>
      <vt:lpstr>7 Employee Appreciation Ideas  They Will Truly Value</vt:lpstr>
      <vt:lpstr>7 Employee Appreciation Ideas  They Will Truly Value</vt:lpstr>
      <vt:lpstr>7 Employee Appreciation Ideas  They Will Truly Value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11</cp:revision>
  <dcterms:created xsi:type="dcterms:W3CDTF">2019-02-07T22:26:28Z</dcterms:created>
  <dcterms:modified xsi:type="dcterms:W3CDTF">2019-02-23T17:27:50Z</dcterms:modified>
</cp:coreProperties>
</file>